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12"/>
  </p:notesMasterIdLst>
  <p:sldIdLst>
    <p:sldId id="256" r:id="rId2"/>
    <p:sldId id="258" r:id="rId3"/>
    <p:sldId id="1040" r:id="rId4"/>
    <p:sldId id="257" r:id="rId5"/>
    <p:sldId id="1046" r:id="rId6"/>
    <p:sldId id="1041" r:id="rId7"/>
    <p:sldId id="261" r:id="rId8"/>
    <p:sldId id="1042" r:id="rId9"/>
    <p:sldId id="1045" r:id="rId10"/>
    <p:sldId id="1044" r:id="rId11"/>
  </p:sldIdLst>
  <p:sldSz cx="9144000" cy="5143500" type="screen16x9"/>
  <p:notesSz cx="6858000" cy="9144000"/>
  <p:embeddedFontLst>
    <p:embeddedFont>
      <p:font typeface="Calibri" panose="020F0502020204030204" pitchFamily="34" charset="0"/>
      <p:regular r:id="rId13"/>
      <p:bold r:id="rId14"/>
      <p:italic r:id="rId15"/>
      <p:boldItalic r:id="rId16"/>
    </p:embeddedFont>
    <p:embeddedFont>
      <p:font typeface="Calibri Light" panose="020F0302020204030204" pitchFamily="34" charset="0"/>
      <p:regular r:id="rId17"/>
      <p:italic r:id="rId18"/>
    </p:embeddedFont>
    <p:embeddedFont>
      <p:font typeface="Muli Light" panose="020B0600000101010101" charset="0"/>
      <p:regular r:id="rId19"/>
      <p:bold r:id="rId20"/>
      <p:italic r:id="rId21"/>
      <p:boldItalic r:id="rId22"/>
    </p:embeddedFont>
    <p:embeddedFont>
      <p:font typeface="Poppins" panose="020B0600000101010101" charset="0"/>
      <p:regular r:id="rId23"/>
      <p:bold r:id="rId24"/>
      <p:italic r:id="rId25"/>
      <p:boldItalic r:id="rId26"/>
    </p:embeddedFont>
    <p:embeddedFont>
      <p:font typeface="Poppins Light" panose="020B0600000101010101"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51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279069B-CB89-472A-88E6-B36C00E36C8E}">
  <a:tblStyle styleId="{4279069B-CB89-472A-88E6-B36C00E36C8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562"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s>
</file>

<file path=ppt/diagrams/_rels/data1.xml.rels><?xml version="1.0" encoding="UTF-8" standalone="yes"?>
<Relationships xmlns="http://schemas.openxmlformats.org/package/2006/relationships"><Relationship Id="rId1" Type="http://schemas.openxmlformats.org/officeDocument/2006/relationships/image" Target="../media/image7.jpg"/></Relationships>
</file>

<file path=ppt/diagrams/_rels/data2.xml.rels><?xml version="1.0" encoding="UTF-8" standalone="yes"?>
<Relationships xmlns="http://schemas.openxmlformats.org/package/2006/relationships"><Relationship Id="rId1" Type="http://schemas.openxmlformats.org/officeDocument/2006/relationships/image" Target="../media/image8.jpg"/></Relationships>
</file>

<file path=ppt/diagrams/_rels/data3.xml.rels><?xml version="1.0" encoding="UTF-8" standalone="yes"?>
<Relationships xmlns="http://schemas.openxmlformats.org/package/2006/relationships"><Relationship Id="rId1" Type="http://schemas.openxmlformats.org/officeDocument/2006/relationships/image" Target="../media/image9.png"/></Relationships>
</file>

<file path=ppt/diagrams/_rels/drawing1.xml.rels><?xml version="1.0" encoding="UTF-8" standalone="yes"?>
<Relationships xmlns="http://schemas.openxmlformats.org/package/2006/relationships"><Relationship Id="rId1" Type="http://schemas.openxmlformats.org/officeDocument/2006/relationships/image" Target="../media/image7.jpg"/></Relationships>
</file>

<file path=ppt/diagrams/_rels/drawing2.xml.rels><?xml version="1.0" encoding="UTF-8" standalone="yes"?>
<Relationships xmlns="http://schemas.openxmlformats.org/package/2006/relationships"><Relationship Id="rId1" Type="http://schemas.openxmlformats.org/officeDocument/2006/relationships/image" Target="../media/image8.jpg"/></Relationships>
</file>

<file path=ppt/diagrams/_rels/drawing3.xml.rels><?xml version="1.0" encoding="UTF-8" standalone="yes"?>
<Relationships xmlns="http://schemas.openxmlformats.org/package/2006/relationships"><Relationship Id="rId1"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6EA15A-2915-4FBE-AD6D-1D21DB7AF423}"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53BE82A0-946F-4AB0-A218-7D2877052FAB}">
      <dgm:prSet phldrT="[텍스트]"/>
      <dgm:spPr/>
      <dgm:t>
        <a:bodyPr/>
        <a:lstStyle/>
        <a:p>
          <a:pPr latinLnBrk="1"/>
          <a:endParaRPr lang="ko-KR" altLang="en-US" dirty="0">
            <a:solidFill>
              <a:schemeClr val="bg1"/>
            </a:solidFill>
          </a:endParaRPr>
        </a:p>
      </dgm:t>
    </dgm:pt>
    <dgm:pt modelId="{F6F1BB86-D012-4CCE-B5C3-45D2925C15EB}" type="sibTrans" cxnId="{EC21B28B-958F-4535-ACF7-71D941583CF2}">
      <dgm:prSet/>
      <dgm:spPr>
        <a:blipFill>
          <a:blip xmlns:r="http://schemas.openxmlformats.org/officeDocument/2006/relationships" r:embed="rId1"/>
          <a:srcRect/>
          <a:stretch>
            <a:fillRect l="-17000" r="-17000"/>
          </a:stretch>
        </a:blipFill>
      </dgm:spPr>
      <dgm:t>
        <a:bodyPr/>
        <a:lstStyle/>
        <a:p>
          <a:pPr latinLnBrk="1"/>
          <a:endParaRPr lang="ko-KR" altLang="en-US"/>
        </a:p>
      </dgm:t>
      <dgm:extLst>
        <a:ext uri="{E40237B7-FDA0-4F09-8148-C483321AD2D9}">
          <dgm14:cNvPr xmlns:dgm14="http://schemas.microsoft.com/office/drawing/2010/diagram" id="0" name="" descr="하늘, 사람, 실외이(가) 표시된 사진&#10;&#10;자동 생성된 설명">
            <a:extLst>
              <a:ext uri="{FF2B5EF4-FFF2-40B4-BE49-F238E27FC236}">
                <a16:creationId xmlns:a16="http://schemas.microsoft.com/office/drawing/2014/main" id="{84A609CD-16D4-4872-B5E3-52C095453E07}"/>
              </a:ext>
            </a:extLst>
          </dgm14:cNvPr>
        </a:ext>
      </dgm:extLst>
    </dgm:pt>
    <dgm:pt modelId="{748AE54E-41E6-475C-B0C7-8E5F399CA517}" type="parTrans" cxnId="{EC21B28B-958F-4535-ACF7-71D941583CF2}">
      <dgm:prSet/>
      <dgm:spPr/>
      <dgm:t>
        <a:bodyPr/>
        <a:lstStyle/>
        <a:p>
          <a:pPr latinLnBrk="1"/>
          <a:endParaRPr lang="ko-KR" altLang="en-US"/>
        </a:p>
      </dgm:t>
    </dgm:pt>
    <dgm:pt modelId="{91A48EC6-2932-4CCA-96CF-3705ED3F7AE1}" type="pres">
      <dgm:prSet presAssocID="{C16EA15A-2915-4FBE-AD6D-1D21DB7AF423}" presName="Name0" presStyleCnt="0">
        <dgm:presLayoutVars>
          <dgm:chMax val="7"/>
          <dgm:chPref val="7"/>
          <dgm:dir/>
        </dgm:presLayoutVars>
      </dgm:prSet>
      <dgm:spPr/>
    </dgm:pt>
    <dgm:pt modelId="{4593179F-A001-457A-9450-E4049D77F8BF}" type="pres">
      <dgm:prSet presAssocID="{C16EA15A-2915-4FBE-AD6D-1D21DB7AF423}" presName="Name1" presStyleCnt="0"/>
      <dgm:spPr/>
    </dgm:pt>
    <dgm:pt modelId="{CD95490E-09B3-4AA4-A916-2F63F7D56B77}" type="pres">
      <dgm:prSet presAssocID="{F6F1BB86-D012-4CCE-B5C3-45D2925C15EB}" presName="picture_1" presStyleCnt="0"/>
      <dgm:spPr/>
    </dgm:pt>
    <dgm:pt modelId="{9B5A16A4-A591-45A4-879F-9ABB305C1E47}" type="pres">
      <dgm:prSet presAssocID="{F6F1BB86-D012-4CCE-B5C3-45D2925C15EB}" presName="pictureRepeatNode" presStyleLbl="alignImgPlace1" presStyleIdx="0" presStyleCnt="1" custScaleX="129031" custScaleY="130857" custLinFactNeighborX="-3454" custLinFactNeighborY="2188"/>
      <dgm:spPr/>
    </dgm:pt>
    <dgm:pt modelId="{67C1230E-49C5-40C0-803B-883AC624818B}" type="pres">
      <dgm:prSet presAssocID="{53BE82A0-946F-4AB0-A218-7D2877052FAB}" presName="text_1" presStyleLbl="node1" presStyleIdx="0" presStyleCnt="0">
        <dgm:presLayoutVars>
          <dgm:bulletEnabled val="1"/>
        </dgm:presLayoutVars>
      </dgm:prSet>
      <dgm:spPr/>
    </dgm:pt>
  </dgm:ptLst>
  <dgm:cxnLst>
    <dgm:cxn modelId="{8C636E02-1408-498D-A288-C07DFC62C098}" type="presOf" srcId="{53BE82A0-946F-4AB0-A218-7D2877052FAB}" destId="{67C1230E-49C5-40C0-803B-883AC624818B}" srcOrd="0" destOrd="0" presId="urn:microsoft.com/office/officeart/2008/layout/CircularPictureCallout"/>
    <dgm:cxn modelId="{EC21B28B-958F-4535-ACF7-71D941583CF2}" srcId="{C16EA15A-2915-4FBE-AD6D-1D21DB7AF423}" destId="{53BE82A0-946F-4AB0-A218-7D2877052FAB}" srcOrd="0" destOrd="0" parTransId="{748AE54E-41E6-475C-B0C7-8E5F399CA517}" sibTransId="{F6F1BB86-D012-4CCE-B5C3-45D2925C15EB}"/>
    <dgm:cxn modelId="{D689BBBD-700C-4391-8A00-B33917998744}" type="presOf" srcId="{F6F1BB86-D012-4CCE-B5C3-45D2925C15EB}" destId="{9B5A16A4-A591-45A4-879F-9ABB305C1E47}" srcOrd="0" destOrd="0" presId="urn:microsoft.com/office/officeart/2008/layout/CircularPictureCallout"/>
    <dgm:cxn modelId="{BE7E4BD7-BBAD-4426-9F5C-E309CE8E28F1}" type="presOf" srcId="{C16EA15A-2915-4FBE-AD6D-1D21DB7AF423}" destId="{91A48EC6-2932-4CCA-96CF-3705ED3F7AE1}" srcOrd="0" destOrd="0" presId="urn:microsoft.com/office/officeart/2008/layout/CircularPictureCallout"/>
    <dgm:cxn modelId="{14EB083A-216A-474B-875B-2A340C1F9049}" type="presParOf" srcId="{91A48EC6-2932-4CCA-96CF-3705ED3F7AE1}" destId="{4593179F-A001-457A-9450-E4049D77F8BF}" srcOrd="0" destOrd="0" presId="urn:microsoft.com/office/officeart/2008/layout/CircularPictureCallout"/>
    <dgm:cxn modelId="{43C84E35-D5D6-4EEB-8E89-D82E10C633A2}" type="presParOf" srcId="{4593179F-A001-457A-9450-E4049D77F8BF}" destId="{CD95490E-09B3-4AA4-A916-2F63F7D56B77}" srcOrd="0" destOrd="0" presId="urn:microsoft.com/office/officeart/2008/layout/CircularPictureCallout"/>
    <dgm:cxn modelId="{6F83F49D-6501-4D80-BE26-56548417242D}" type="presParOf" srcId="{CD95490E-09B3-4AA4-A916-2F63F7D56B77}" destId="{9B5A16A4-A591-45A4-879F-9ABB305C1E47}" srcOrd="0" destOrd="0" presId="urn:microsoft.com/office/officeart/2008/layout/CircularPictureCallout"/>
    <dgm:cxn modelId="{D39896D5-A5DB-4EB3-82D2-24E07241C473}" type="presParOf" srcId="{4593179F-A001-457A-9450-E4049D77F8BF}" destId="{67C1230E-49C5-40C0-803B-883AC624818B}"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36121E-1552-487F-9936-230A1AA446F1}"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87D89973-4395-4B2A-BEB4-FDA4B95BDF39}">
      <dgm:prSet phldrT="[텍스트]"/>
      <dgm:spPr/>
      <dgm:t>
        <a:bodyPr/>
        <a:lstStyle/>
        <a:p>
          <a:pPr latinLnBrk="1"/>
          <a:r>
            <a:rPr lang="ko-KR" altLang="en-US" dirty="0" err="1"/>
            <a:t>ㅇ</a:t>
          </a:r>
          <a:endParaRPr lang="ko-KR" altLang="en-US" dirty="0"/>
        </a:p>
      </dgm:t>
    </dgm:pt>
    <dgm:pt modelId="{F8B08999-56CA-40F5-A288-8D23EAA2BCE4}" type="parTrans" cxnId="{24F0F4B7-7303-4FCE-9264-499B951EB30F}">
      <dgm:prSet/>
      <dgm:spPr/>
      <dgm:t>
        <a:bodyPr/>
        <a:lstStyle/>
        <a:p>
          <a:pPr latinLnBrk="1"/>
          <a:endParaRPr lang="ko-KR" altLang="en-US"/>
        </a:p>
      </dgm:t>
    </dgm:pt>
    <dgm:pt modelId="{859AAA88-B010-4AE3-85F1-20717940C037}" type="sibTrans" cxnId="{24F0F4B7-7303-4FCE-9264-499B951EB30F}">
      <dgm:prSet/>
      <dgm:spPr>
        <a:blipFill>
          <a:blip xmlns:r="http://schemas.openxmlformats.org/officeDocument/2006/relationships" r:embed="rId1"/>
          <a:srcRect/>
          <a:stretch>
            <a:fillRect/>
          </a:stretch>
        </a:blipFill>
      </dgm:spPr>
      <dgm:t>
        <a:bodyPr/>
        <a:lstStyle/>
        <a:p>
          <a:pPr latinLnBrk="1"/>
          <a:endParaRPr lang="ko-KR" altLang="en-US"/>
        </a:p>
      </dgm:t>
      <dgm:extLst>
        <a:ext uri="{E40237B7-FDA0-4F09-8148-C483321AD2D9}">
          <dgm14:cNvPr xmlns:dgm14="http://schemas.microsoft.com/office/drawing/2010/diagram" id="0" name="" descr="사람, 벽, 실내, 남자이(가) 표시된 사진&#10;&#10;자동 생성된 설명">
            <a:extLst>
              <a:ext uri="{FF2B5EF4-FFF2-40B4-BE49-F238E27FC236}">
                <a16:creationId xmlns:a16="http://schemas.microsoft.com/office/drawing/2014/main" id="{32CCF3CE-7835-463D-9C0E-0D8932AA7278}"/>
              </a:ext>
            </a:extLst>
          </dgm14:cNvPr>
        </a:ext>
      </dgm:extLst>
    </dgm:pt>
    <dgm:pt modelId="{ACB29CBF-CED8-4F54-981D-C87D4397C8D9}" type="pres">
      <dgm:prSet presAssocID="{2D36121E-1552-487F-9936-230A1AA446F1}" presName="Name0" presStyleCnt="0">
        <dgm:presLayoutVars>
          <dgm:chMax val="7"/>
          <dgm:chPref val="7"/>
          <dgm:dir/>
        </dgm:presLayoutVars>
      </dgm:prSet>
      <dgm:spPr/>
    </dgm:pt>
    <dgm:pt modelId="{A4397850-1B2D-41B6-986D-E5AFD30BE553}" type="pres">
      <dgm:prSet presAssocID="{2D36121E-1552-487F-9936-230A1AA446F1}" presName="Name1" presStyleCnt="0"/>
      <dgm:spPr/>
    </dgm:pt>
    <dgm:pt modelId="{C30AB994-AB65-4D57-8CE8-023DE0173575}" type="pres">
      <dgm:prSet presAssocID="{859AAA88-B010-4AE3-85F1-20717940C037}" presName="picture_1" presStyleCnt="0"/>
      <dgm:spPr/>
    </dgm:pt>
    <dgm:pt modelId="{B79449B8-D2C5-459C-BE5F-E57659233D78}" type="pres">
      <dgm:prSet presAssocID="{859AAA88-B010-4AE3-85F1-20717940C037}" presName="pictureRepeatNode" presStyleLbl="alignImgPlace1" presStyleIdx="0" presStyleCnt="1" custScaleX="128965" custScaleY="133825" custLinFactNeighborX="9139" custLinFactNeighborY="12457"/>
      <dgm:spPr/>
    </dgm:pt>
    <dgm:pt modelId="{9E7D4AAA-46A8-47C2-8A36-C4344B073FFE}" type="pres">
      <dgm:prSet presAssocID="{87D89973-4395-4B2A-BEB4-FDA4B95BDF39}" presName="text_1" presStyleLbl="node1" presStyleIdx="0" presStyleCnt="0" custLinFactY="12724" custLinFactNeighborX="-98201" custLinFactNeighborY="100000">
        <dgm:presLayoutVars>
          <dgm:bulletEnabled val="1"/>
        </dgm:presLayoutVars>
      </dgm:prSet>
      <dgm:spPr/>
    </dgm:pt>
  </dgm:ptLst>
  <dgm:cxnLst>
    <dgm:cxn modelId="{52754F04-4861-4D25-9EBE-17C100DBDDEE}" type="presOf" srcId="{859AAA88-B010-4AE3-85F1-20717940C037}" destId="{B79449B8-D2C5-459C-BE5F-E57659233D78}" srcOrd="0" destOrd="0" presId="urn:microsoft.com/office/officeart/2008/layout/CircularPictureCallout"/>
    <dgm:cxn modelId="{0512E339-4B56-4E8A-A911-1323F163756C}" type="presOf" srcId="{2D36121E-1552-487F-9936-230A1AA446F1}" destId="{ACB29CBF-CED8-4F54-981D-C87D4397C8D9}" srcOrd="0" destOrd="0" presId="urn:microsoft.com/office/officeart/2008/layout/CircularPictureCallout"/>
    <dgm:cxn modelId="{24F0F4B7-7303-4FCE-9264-499B951EB30F}" srcId="{2D36121E-1552-487F-9936-230A1AA446F1}" destId="{87D89973-4395-4B2A-BEB4-FDA4B95BDF39}" srcOrd="0" destOrd="0" parTransId="{F8B08999-56CA-40F5-A288-8D23EAA2BCE4}" sibTransId="{859AAA88-B010-4AE3-85F1-20717940C037}"/>
    <dgm:cxn modelId="{D7677CE9-FAD7-4C0A-91E7-8A173FF63D50}" type="presOf" srcId="{87D89973-4395-4B2A-BEB4-FDA4B95BDF39}" destId="{9E7D4AAA-46A8-47C2-8A36-C4344B073FFE}" srcOrd="0" destOrd="0" presId="urn:microsoft.com/office/officeart/2008/layout/CircularPictureCallout"/>
    <dgm:cxn modelId="{69AEC962-8B14-4C90-80B1-F5E7FE3E7756}" type="presParOf" srcId="{ACB29CBF-CED8-4F54-981D-C87D4397C8D9}" destId="{A4397850-1B2D-41B6-986D-E5AFD30BE553}" srcOrd="0" destOrd="0" presId="urn:microsoft.com/office/officeart/2008/layout/CircularPictureCallout"/>
    <dgm:cxn modelId="{9843E576-45AD-410C-8FE4-381B48A6C946}" type="presParOf" srcId="{A4397850-1B2D-41B6-986D-E5AFD30BE553}" destId="{C30AB994-AB65-4D57-8CE8-023DE0173575}" srcOrd="0" destOrd="0" presId="urn:microsoft.com/office/officeart/2008/layout/CircularPictureCallout"/>
    <dgm:cxn modelId="{A6A154AF-D997-4D1A-907E-7C13B83A8022}" type="presParOf" srcId="{C30AB994-AB65-4D57-8CE8-023DE0173575}" destId="{B79449B8-D2C5-459C-BE5F-E57659233D78}" srcOrd="0" destOrd="0" presId="urn:microsoft.com/office/officeart/2008/layout/CircularPictureCallout"/>
    <dgm:cxn modelId="{B4D6663F-5734-41A8-99BD-2A248821513B}" type="presParOf" srcId="{A4397850-1B2D-41B6-986D-E5AFD30BE553}" destId="{9E7D4AAA-46A8-47C2-8A36-C4344B073FFE}"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71ABBD-28A9-4954-A5E0-17A6C20219A8}"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9840B39-CC43-484B-B83D-B99A392494EB}">
      <dgm:prSet phldrT="[텍스트]"/>
      <dgm:spPr/>
      <dgm:t>
        <a:bodyPr/>
        <a:lstStyle/>
        <a:p>
          <a:pPr latinLnBrk="1"/>
          <a:r>
            <a:rPr lang="en-US" altLang="ko-KR" dirty="0"/>
            <a:t>1</a:t>
          </a:r>
          <a:endParaRPr lang="ko-KR" altLang="en-US" dirty="0"/>
        </a:p>
      </dgm:t>
    </dgm:pt>
    <dgm:pt modelId="{CCBC3896-4E35-40CF-9E17-95288860FF77}" type="parTrans" cxnId="{7C5A9DA8-8729-4B15-9072-4AE4F8EB1551}">
      <dgm:prSet/>
      <dgm:spPr/>
      <dgm:t>
        <a:bodyPr/>
        <a:lstStyle/>
        <a:p>
          <a:pPr latinLnBrk="1"/>
          <a:endParaRPr lang="ko-KR" altLang="en-US"/>
        </a:p>
      </dgm:t>
    </dgm:pt>
    <dgm:pt modelId="{E4E6FE16-5E5B-40D1-A1F6-C95F3FE6019C}" type="sibTrans" cxnId="{7C5A9DA8-8729-4B15-9072-4AE4F8EB1551}">
      <dgm:prSet/>
      <dgm:spPr>
        <a:blipFill>
          <a:blip xmlns:r="http://schemas.openxmlformats.org/officeDocument/2006/relationships" r:embed="rId1"/>
          <a:srcRect/>
          <a:stretch>
            <a:fillRect t="-2000" b="-2000"/>
          </a:stretch>
        </a:blipFill>
      </dgm:spPr>
      <dgm:t>
        <a:bodyPr/>
        <a:lstStyle/>
        <a:p>
          <a:pPr latinLnBrk="1"/>
          <a:endParaRPr lang="ko-KR" altLang="en-US"/>
        </a:p>
      </dgm:t>
      <dgm:extLst>
        <a:ext uri="{E40237B7-FDA0-4F09-8148-C483321AD2D9}">
          <dgm14:cNvPr xmlns:dgm14="http://schemas.microsoft.com/office/drawing/2010/diagram" id="0" name="" descr="사람, 하늘, 실외, 물이(가) 표시된 사진&#10;&#10;자동 생성된 설명">
            <a:extLst>
              <a:ext uri="{FF2B5EF4-FFF2-40B4-BE49-F238E27FC236}">
                <a16:creationId xmlns:a16="http://schemas.microsoft.com/office/drawing/2014/main" id="{8EE42DFB-2E5E-4511-863D-39B76E4C52B4}"/>
              </a:ext>
            </a:extLst>
          </dgm14:cNvPr>
        </a:ext>
      </dgm:extLst>
    </dgm:pt>
    <dgm:pt modelId="{82F42352-A66A-472C-B5DB-786D0A3669BC}" type="pres">
      <dgm:prSet presAssocID="{9171ABBD-28A9-4954-A5E0-17A6C20219A8}" presName="Name0" presStyleCnt="0">
        <dgm:presLayoutVars>
          <dgm:chMax val="7"/>
          <dgm:chPref val="7"/>
          <dgm:dir/>
        </dgm:presLayoutVars>
      </dgm:prSet>
      <dgm:spPr/>
    </dgm:pt>
    <dgm:pt modelId="{46C61EFB-8BB8-4A63-8918-A0922BDF0300}" type="pres">
      <dgm:prSet presAssocID="{9171ABBD-28A9-4954-A5E0-17A6C20219A8}" presName="Name1" presStyleCnt="0"/>
      <dgm:spPr/>
    </dgm:pt>
    <dgm:pt modelId="{861E336F-FA67-438E-90B3-107BEC395FE7}" type="pres">
      <dgm:prSet presAssocID="{E4E6FE16-5E5B-40D1-A1F6-C95F3FE6019C}" presName="picture_1" presStyleCnt="0"/>
      <dgm:spPr/>
    </dgm:pt>
    <dgm:pt modelId="{84BC25AB-1D81-4F77-ADB1-F86044DB7B06}" type="pres">
      <dgm:prSet presAssocID="{E4E6FE16-5E5B-40D1-A1F6-C95F3FE6019C}" presName="pictureRepeatNode" presStyleLbl="alignImgPlace1" presStyleIdx="0" presStyleCnt="1" custScaleX="106076" custScaleY="110634" custLinFactNeighborX="1096" custLinFactNeighborY="19315"/>
      <dgm:spPr/>
    </dgm:pt>
    <dgm:pt modelId="{5FF2634A-EA81-4D59-A4AE-4210FC47BFAC}" type="pres">
      <dgm:prSet presAssocID="{49840B39-CC43-484B-B83D-B99A392494EB}" presName="text_1" presStyleLbl="node1" presStyleIdx="0" presStyleCnt="0" custLinFactX="-11582" custLinFactNeighborX="-100000" custLinFactNeighborY="59935">
        <dgm:presLayoutVars>
          <dgm:bulletEnabled val="1"/>
        </dgm:presLayoutVars>
      </dgm:prSet>
      <dgm:spPr/>
    </dgm:pt>
  </dgm:ptLst>
  <dgm:cxnLst>
    <dgm:cxn modelId="{BC5CF017-77E1-40AD-B4F9-D75D2530E482}" type="presOf" srcId="{49840B39-CC43-484B-B83D-B99A392494EB}" destId="{5FF2634A-EA81-4D59-A4AE-4210FC47BFAC}" srcOrd="0" destOrd="0" presId="urn:microsoft.com/office/officeart/2008/layout/CircularPictureCallout"/>
    <dgm:cxn modelId="{7C1C1634-45C3-4ADF-A7CD-2A03F2E3F3AE}" type="presOf" srcId="{E4E6FE16-5E5B-40D1-A1F6-C95F3FE6019C}" destId="{84BC25AB-1D81-4F77-ADB1-F86044DB7B06}" srcOrd="0" destOrd="0" presId="urn:microsoft.com/office/officeart/2008/layout/CircularPictureCallout"/>
    <dgm:cxn modelId="{0A4F2F8B-E02A-4D0D-AF10-7A36D21D97A1}" type="presOf" srcId="{9171ABBD-28A9-4954-A5E0-17A6C20219A8}" destId="{82F42352-A66A-472C-B5DB-786D0A3669BC}" srcOrd="0" destOrd="0" presId="urn:microsoft.com/office/officeart/2008/layout/CircularPictureCallout"/>
    <dgm:cxn modelId="{7C5A9DA8-8729-4B15-9072-4AE4F8EB1551}" srcId="{9171ABBD-28A9-4954-A5E0-17A6C20219A8}" destId="{49840B39-CC43-484B-B83D-B99A392494EB}" srcOrd="0" destOrd="0" parTransId="{CCBC3896-4E35-40CF-9E17-95288860FF77}" sibTransId="{E4E6FE16-5E5B-40D1-A1F6-C95F3FE6019C}"/>
    <dgm:cxn modelId="{83623F9D-7BD6-468D-AA77-6CCD5E194B07}" type="presParOf" srcId="{82F42352-A66A-472C-B5DB-786D0A3669BC}" destId="{46C61EFB-8BB8-4A63-8918-A0922BDF0300}" srcOrd="0" destOrd="0" presId="urn:microsoft.com/office/officeart/2008/layout/CircularPictureCallout"/>
    <dgm:cxn modelId="{C35EE798-5210-4218-8BFA-C4AE67E15681}" type="presParOf" srcId="{46C61EFB-8BB8-4A63-8918-A0922BDF0300}" destId="{861E336F-FA67-438E-90B3-107BEC395FE7}" srcOrd="0" destOrd="0" presId="urn:microsoft.com/office/officeart/2008/layout/CircularPictureCallout"/>
    <dgm:cxn modelId="{98718AA4-35E7-42F6-81BB-05E3F8E56A6F}" type="presParOf" srcId="{861E336F-FA67-438E-90B3-107BEC395FE7}" destId="{84BC25AB-1D81-4F77-ADB1-F86044DB7B06}" srcOrd="0" destOrd="0" presId="urn:microsoft.com/office/officeart/2008/layout/CircularPictureCallout"/>
    <dgm:cxn modelId="{F875EFF4-0728-47EA-89DF-74E0D8282D10}" type="presParOf" srcId="{46C61EFB-8BB8-4A63-8918-A0922BDF0300}" destId="{5FF2634A-EA81-4D59-A4AE-4210FC47BFAC}"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5A16A4-A591-45A4-879F-9ABB305C1E47}">
      <dsp:nvSpPr>
        <dsp:cNvPr id="0" name=""/>
        <dsp:cNvSpPr/>
      </dsp:nvSpPr>
      <dsp:spPr>
        <a:xfrm>
          <a:off x="327631" y="140239"/>
          <a:ext cx="1319825" cy="1338502"/>
        </a:xfrm>
        <a:prstGeom prst="ellipse">
          <a:avLst/>
        </a:prstGeom>
        <a:blipFill>
          <a:blip xmlns:r="http://schemas.openxmlformats.org/officeDocument/2006/relationships" r:embed="rId1"/>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C1230E-49C5-40C0-803B-883AC624818B}">
      <dsp:nvSpPr>
        <dsp:cNvPr id="0" name=""/>
        <dsp:cNvSpPr/>
      </dsp:nvSpPr>
      <dsp:spPr>
        <a:xfrm>
          <a:off x="695554" y="818819"/>
          <a:ext cx="654639" cy="337548"/>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1111250" latinLnBrk="1">
            <a:lnSpc>
              <a:spcPct val="90000"/>
            </a:lnSpc>
            <a:spcBef>
              <a:spcPct val="0"/>
            </a:spcBef>
            <a:spcAft>
              <a:spcPct val="35000"/>
            </a:spcAft>
            <a:buNone/>
          </a:pPr>
          <a:endParaRPr lang="ko-KR" altLang="en-US" sz="2500" kern="1200" dirty="0">
            <a:solidFill>
              <a:schemeClr val="bg1"/>
            </a:solidFill>
          </a:endParaRPr>
        </a:p>
      </dsp:txBody>
      <dsp:txXfrm>
        <a:off x="695554" y="818819"/>
        <a:ext cx="654639" cy="3375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9449B8-D2C5-459C-BE5F-E57659233D78}">
      <dsp:nvSpPr>
        <dsp:cNvPr id="0" name=""/>
        <dsp:cNvSpPr/>
      </dsp:nvSpPr>
      <dsp:spPr>
        <a:xfrm>
          <a:off x="433860" y="316061"/>
          <a:ext cx="1252958" cy="1300176"/>
        </a:xfrm>
        <a:prstGeom prst="ellipse">
          <a:avLst/>
        </a:prstGeom>
        <a:blipFill>
          <a:blip xmlns:r="http://schemas.openxmlformats.org/officeDocument/2006/relationships" r:embed="rId1"/>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E7D4AAA-46A8-47C2-8A36-C4344B073FFE}">
      <dsp:nvSpPr>
        <dsp:cNvPr id="0" name=""/>
        <dsp:cNvSpPr/>
      </dsp:nvSpPr>
      <dsp:spPr>
        <a:xfrm>
          <a:off x="50048" y="1236647"/>
          <a:ext cx="621791" cy="320611"/>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666750" latinLnBrk="1">
            <a:lnSpc>
              <a:spcPct val="90000"/>
            </a:lnSpc>
            <a:spcBef>
              <a:spcPct val="0"/>
            </a:spcBef>
            <a:spcAft>
              <a:spcPct val="35000"/>
            </a:spcAft>
            <a:buNone/>
          </a:pPr>
          <a:r>
            <a:rPr lang="ko-KR" altLang="en-US" sz="1500" kern="1200" dirty="0" err="1"/>
            <a:t>ㅇ</a:t>
          </a:r>
          <a:endParaRPr lang="ko-KR" altLang="en-US" sz="1500" kern="1200" dirty="0"/>
        </a:p>
      </dsp:txBody>
      <dsp:txXfrm>
        <a:off x="50048" y="1236647"/>
        <a:ext cx="621791" cy="3206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BC25AB-1D81-4F77-ADB1-F86044DB7B06}">
      <dsp:nvSpPr>
        <dsp:cNvPr id="0" name=""/>
        <dsp:cNvSpPr/>
      </dsp:nvSpPr>
      <dsp:spPr>
        <a:xfrm>
          <a:off x="575331" y="560507"/>
          <a:ext cx="1269899" cy="1324465"/>
        </a:xfrm>
        <a:prstGeom prst="ellipse">
          <a:avLst/>
        </a:prstGeom>
        <a:blipFill>
          <a:blip xmlns:r="http://schemas.openxmlformats.org/officeDocument/2006/relationships" r:embed="rId1"/>
          <a:srcRect/>
          <a:stretch>
            <a:fillRect t="-2000" b="-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FF2634A-EA81-4D59-A4AE-4210FC47BFAC}">
      <dsp:nvSpPr>
        <dsp:cNvPr id="0" name=""/>
        <dsp:cNvSpPr/>
      </dsp:nvSpPr>
      <dsp:spPr>
        <a:xfrm>
          <a:off x="0" y="1265402"/>
          <a:ext cx="766182" cy="395062"/>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1333500" latinLnBrk="1">
            <a:lnSpc>
              <a:spcPct val="90000"/>
            </a:lnSpc>
            <a:spcBef>
              <a:spcPct val="0"/>
            </a:spcBef>
            <a:spcAft>
              <a:spcPct val="35000"/>
            </a:spcAft>
            <a:buNone/>
          </a:pPr>
          <a:r>
            <a:rPr lang="en-US" altLang="ko-KR" sz="3000" kern="1200" dirty="0"/>
            <a:t>1</a:t>
          </a:r>
          <a:endParaRPr lang="ko-KR" altLang="en-US" sz="3000" kern="1200" dirty="0"/>
        </a:p>
      </dsp:txBody>
      <dsp:txXfrm>
        <a:off x="0" y="1265402"/>
        <a:ext cx="766182" cy="395062"/>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Templates</a:t>
            </a:r>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3</a:t>
            </a:fld>
            <a:endParaRPr lang="en-US"/>
          </a:p>
        </p:txBody>
      </p:sp>
    </p:spTree>
    <p:extLst>
      <p:ext uri="{BB962C8B-B14F-4D97-AF65-F5344CB8AC3E}">
        <p14:creationId xmlns:p14="http://schemas.microsoft.com/office/powerpoint/2010/main" val="2142509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8088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834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4612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4581150" y="1759800"/>
            <a:ext cx="4371926" cy="3210074"/>
          </a:xfrm>
          <a:prstGeom prst="rect">
            <a:avLst/>
          </a:prstGeom>
          <a:noFill/>
          <a:ln>
            <a:noFill/>
          </a:ln>
        </p:spPr>
      </p:pic>
      <p:sp>
        <p:nvSpPr>
          <p:cNvPr id="11" name="Google Shape;11;p2"/>
          <p:cNvSpPr txBox="1">
            <a:spLocks noGrp="1"/>
          </p:cNvSpPr>
          <p:nvPr>
            <p:ph type="ctrTitle"/>
          </p:nvPr>
        </p:nvSpPr>
        <p:spPr>
          <a:xfrm>
            <a:off x="685800" y="696425"/>
            <a:ext cx="5391000" cy="2930400"/>
          </a:xfrm>
          <a:prstGeom prst="rect">
            <a:avLst/>
          </a:prstGeom>
        </p:spPr>
        <p:txBody>
          <a:bodyPr spcFirstLastPara="1" wrap="square" lIns="0" tIns="0" rIns="0" bIns="0" anchor="t" anchorCtr="0"/>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1"/>
        <p:cNvGrpSpPr/>
        <p:nvPr/>
      </p:nvGrpSpPr>
      <p:grpSpPr>
        <a:xfrm>
          <a:off x="0" y="0"/>
          <a:ext cx="0" cy="0"/>
          <a:chOff x="0" y="0"/>
          <a:chExt cx="0" cy="0"/>
        </a:xfrm>
      </p:grpSpPr>
      <p:pic>
        <p:nvPicPr>
          <p:cNvPr id="22" name="Google Shape;22;p5"/>
          <p:cNvPicPr preferRelativeResize="0"/>
          <p:nvPr/>
        </p:nvPicPr>
        <p:blipFill>
          <a:blip r:embed="rId2">
            <a:alphaModFix/>
          </a:blip>
          <a:stretch>
            <a:fillRect/>
          </a:stretch>
        </p:blipFill>
        <p:spPr>
          <a:xfrm>
            <a:off x="5289349" y="2301324"/>
            <a:ext cx="3702249" cy="2686125"/>
          </a:xfrm>
          <a:prstGeom prst="rect">
            <a:avLst/>
          </a:prstGeom>
          <a:noFill/>
          <a:ln>
            <a:noFill/>
          </a:ln>
        </p:spPr>
      </p:pic>
      <p:sp>
        <p:nvSpPr>
          <p:cNvPr id="23" name="Google Shape;23;p5"/>
          <p:cNvSpPr txBox="1">
            <a:spLocks noGrp="1"/>
          </p:cNvSpPr>
          <p:nvPr>
            <p:ph type="title"/>
          </p:nvPr>
        </p:nvSpPr>
        <p:spPr>
          <a:xfrm>
            <a:off x="457200" y="1044175"/>
            <a:ext cx="6300300" cy="857400"/>
          </a:xfrm>
          <a:prstGeom prst="rect">
            <a:avLst/>
          </a:prstGeom>
        </p:spPr>
        <p:txBody>
          <a:bodyPr spcFirstLastPara="1" wrap="square" lIns="0" tIns="0" rIns="0" bIns="0" anchor="b" anchorCtr="0"/>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4" name="Google Shape;24;p5"/>
          <p:cNvSpPr txBox="1">
            <a:spLocks noGrp="1"/>
          </p:cNvSpPr>
          <p:nvPr>
            <p:ph type="body" idx="1"/>
          </p:nvPr>
        </p:nvSpPr>
        <p:spPr>
          <a:xfrm>
            <a:off x="457200" y="2038350"/>
            <a:ext cx="4929300" cy="1862700"/>
          </a:xfrm>
          <a:prstGeom prst="rect">
            <a:avLst/>
          </a:prstGeom>
        </p:spPr>
        <p:txBody>
          <a:bodyPr spcFirstLastPara="1" wrap="square" lIns="0" tIns="0" rIns="0" bIns="0" anchor="t" anchorCtr="0"/>
          <a:lstStyle>
            <a:lvl1pPr marL="457200" lvl="0" indent="-368300">
              <a:spcBef>
                <a:spcPts val="600"/>
              </a:spcBef>
              <a:spcAft>
                <a:spcPts val="0"/>
              </a:spcAft>
              <a:buSzPts val="2200"/>
              <a:buChar char="●"/>
              <a:defRPr/>
            </a:lvl1pPr>
            <a:lvl2pPr marL="914400" lvl="1" indent="-368300">
              <a:spcBef>
                <a:spcPts val="0"/>
              </a:spcBef>
              <a:spcAft>
                <a:spcPts val="0"/>
              </a:spcAft>
              <a:buSzPts val="2200"/>
              <a:buChar char="○"/>
              <a:defRPr/>
            </a:lvl2pPr>
            <a:lvl3pPr marL="1371600" lvl="2" indent="-368300">
              <a:spcBef>
                <a:spcPts val="0"/>
              </a:spcBef>
              <a:spcAft>
                <a:spcPts val="0"/>
              </a:spcAft>
              <a:buSzPts val="2200"/>
              <a:buChar char="■"/>
              <a:defRPr/>
            </a:lvl3pPr>
            <a:lvl4pPr marL="1828800" lvl="3" indent="-368300">
              <a:spcBef>
                <a:spcPts val="0"/>
              </a:spcBef>
              <a:spcAft>
                <a:spcPts val="0"/>
              </a:spcAft>
              <a:buSzPts val="2200"/>
              <a:buChar char="●"/>
              <a:defRPr/>
            </a:lvl4pPr>
            <a:lvl5pPr marL="2286000" lvl="4" indent="-368300">
              <a:spcBef>
                <a:spcPts val="0"/>
              </a:spcBef>
              <a:spcAft>
                <a:spcPts val="0"/>
              </a:spcAft>
              <a:buSzPts val="2200"/>
              <a:buChar char="○"/>
              <a:defRPr/>
            </a:lvl5pPr>
            <a:lvl6pPr marL="2743200" lvl="5" indent="-368300">
              <a:spcBef>
                <a:spcPts val="0"/>
              </a:spcBef>
              <a:spcAft>
                <a:spcPts val="0"/>
              </a:spcAft>
              <a:buSzPts val="2200"/>
              <a:buChar char="■"/>
              <a:defRPr/>
            </a:lvl6pPr>
            <a:lvl7pPr marL="3200400" lvl="6" indent="-368300">
              <a:spcBef>
                <a:spcPts val="0"/>
              </a:spcBef>
              <a:spcAft>
                <a:spcPts val="0"/>
              </a:spcAft>
              <a:buSzPts val="2200"/>
              <a:buChar char="●"/>
              <a:defRPr/>
            </a:lvl7pPr>
            <a:lvl8pPr marL="3657600" lvl="7" indent="-368300">
              <a:spcBef>
                <a:spcPts val="0"/>
              </a:spcBef>
              <a:spcAft>
                <a:spcPts val="0"/>
              </a:spcAft>
              <a:buSzPts val="2200"/>
              <a:buChar char="○"/>
              <a:defRPr/>
            </a:lvl8pPr>
            <a:lvl9pPr marL="4114800" lvl="8" indent="-368300">
              <a:spcBef>
                <a:spcPts val="0"/>
              </a:spcBef>
              <a:spcAft>
                <a:spcPts val="0"/>
              </a:spcAft>
              <a:buSzPts val="2200"/>
              <a:buChar char="■"/>
              <a:defRPr/>
            </a:lvl9pPr>
          </a:lstStyle>
          <a:p>
            <a:endParaRPr/>
          </a:p>
        </p:txBody>
      </p:sp>
      <p:sp>
        <p:nvSpPr>
          <p:cNvPr id="25" name="Google Shape;25;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5458204" y="2372421"/>
            <a:ext cx="3533400" cy="2618625"/>
          </a:xfrm>
          <a:prstGeom prst="rect">
            <a:avLst/>
          </a:prstGeom>
          <a:noFill/>
          <a:ln>
            <a:noFill/>
          </a:ln>
        </p:spPr>
      </p:pic>
      <p:sp>
        <p:nvSpPr>
          <p:cNvPr id="35" name="Google Shape;35;p7"/>
          <p:cNvSpPr txBox="1">
            <a:spLocks noGrp="1"/>
          </p:cNvSpPr>
          <p:nvPr>
            <p:ph type="title"/>
          </p:nvPr>
        </p:nvSpPr>
        <p:spPr>
          <a:xfrm>
            <a:off x="457200" y="1044175"/>
            <a:ext cx="6300300" cy="857400"/>
          </a:xfrm>
          <a:prstGeom prst="rect">
            <a:avLst/>
          </a:prstGeom>
        </p:spPr>
        <p:txBody>
          <a:bodyPr spcFirstLastPara="1" wrap="square" lIns="0" tIns="0" rIns="0" bIns="0" anchor="b" anchorCtr="0"/>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6" name="Google Shape;36;p7"/>
          <p:cNvSpPr txBox="1">
            <a:spLocks noGrp="1"/>
          </p:cNvSpPr>
          <p:nvPr>
            <p:ph type="body" idx="1"/>
          </p:nvPr>
        </p:nvSpPr>
        <p:spPr>
          <a:xfrm>
            <a:off x="457200" y="2082325"/>
            <a:ext cx="2392500" cy="2767200"/>
          </a:xfrm>
          <a:prstGeom prst="rect">
            <a:avLst/>
          </a:prstGeom>
        </p:spPr>
        <p:txBody>
          <a:bodyPr spcFirstLastPara="1" wrap="square" lIns="0" tIns="0" rIns="0" bIns="0" anchor="t" anchorCtr="0"/>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7" name="Google Shape;37;p7"/>
          <p:cNvSpPr txBox="1">
            <a:spLocks noGrp="1"/>
          </p:cNvSpPr>
          <p:nvPr>
            <p:ph type="body" idx="2"/>
          </p:nvPr>
        </p:nvSpPr>
        <p:spPr>
          <a:xfrm>
            <a:off x="2993928" y="2082325"/>
            <a:ext cx="2392500" cy="2767200"/>
          </a:xfrm>
          <a:prstGeom prst="rect">
            <a:avLst/>
          </a:prstGeom>
        </p:spPr>
        <p:txBody>
          <a:bodyPr spcFirstLastPara="1" wrap="square" lIns="0" tIns="0" rIns="0" bIns="0" anchor="t" anchorCtr="0"/>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8" name="Google Shape;38;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57200" y="1044175"/>
            <a:ext cx="6300300" cy="857400"/>
          </a:xfrm>
          <a:prstGeom prst="rect">
            <a:avLst/>
          </a:prstGeom>
        </p:spPr>
        <p:txBody>
          <a:bodyPr spcFirstLastPara="1" wrap="square" lIns="0" tIns="0" rIns="0" bIns="0" anchor="b" anchorCtr="0"/>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41" name="Google Shape;41;p8"/>
          <p:cNvSpPr txBox="1">
            <a:spLocks noGrp="1"/>
          </p:cNvSpPr>
          <p:nvPr>
            <p:ph type="body" idx="1"/>
          </p:nvPr>
        </p:nvSpPr>
        <p:spPr>
          <a:xfrm>
            <a:off x="457200" y="2082325"/>
            <a:ext cx="2359800" cy="2843400"/>
          </a:xfrm>
          <a:prstGeom prst="rect">
            <a:avLst/>
          </a:prstGeom>
        </p:spPr>
        <p:txBody>
          <a:bodyPr spcFirstLastPara="1" wrap="square" lIns="0" tIns="0" rIns="0" bIns="0"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42" name="Google Shape;42;p8"/>
          <p:cNvSpPr txBox="1">
            <a:spLocks noGrp="1"/>
          </p:cNvSpPr>
          <p:nvPr>
            <p:ph type="body" idx="2"/>
          </p:nvPr>
        </p:nvSpPr>
        <p:spPr>
          <a:xfrm>
            <a:off x="3392100" y="2082325"/>
            <a:ext cx="2359800" cy="2843400"/>
          </a:xfrm>
          <a:prstGeom prst="rect">
            <a:avLst/>
          </a:prstGeom>
        </p:spPr>
        <p:txBody>
          <a:bodyPr spcFirstLastPara="1" wrap="square" lIns="0" tIns="0" rIns="0" bIns="0"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43" name="Google Shape;43;p8"/>
          <p:cNvSpPr txBox="1">
            <a:spLocks noGrp="1"/>
          </p:cNvSpPr>
          <p:nvPr>
            <p:ph type="body" idx="3"/>
          </p:nvPr>
        </p:nvSpPr>
        <p:spPr>
          <a:xfrm>
            <a:off x="6326997" y="2082325"/>
            <a:ext cx="2359800" cy="2843400"/>
          </a:xfrm>
          <a:prstGeom prst="rect">
            <a:avLst/>
          </a:prstGeom>
        </p:spPr>
        <p:txBody>
          <a:bodyPr spcFirstLastPara="1" wrap="square" lIns="0" tIns="0" rIns="0" bIns="0"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44" name="Google Shape;44;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pic>
        <p:nvPicPr>
          <p:cNvPr id="57" name="Google Shape;57;p12"/>
          <p:cNvPicPr preferRelativeResize="0"/>
          <p:nvPr/>
        </p:nvPicPr>
        <p:blipFill>
          <a:blip r:embed="rId2">
            <a:alphaModFix/>
          </a:blip>
          <a:stretch>
            <a:fillRect/>
          </a:stretch>
        </p:blipFill>
        <p:spPr>
          <a:xfrm>
            <a:off x="5541170" y="2518284"/>
            <a:ext cx="3450425" cy="2472825"/>
          </a:xfrm>
          <a:prstGeom prst="rect">
            <a:avLst/>
          </a:prstGeom>
          <a:noFill/>
          <a:ln>
            <a:noFill/>
          </a:ln>
        </p:spPr>
      </p:pic>
      <p:sp>
        <p:nvSpPr>
          <p:cNvPr id="58" name="Google Shape;58;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no illustration">
  <p:cSld name="BLANK_1">
    <p:spTree>
      <p:nvGrpSpPr>
        <p:cNvPr id="1" name="Shape 59"/>
        <p:cNvGrpSpPr/>
        <p:nvPr/>
      </p:nvGrpSpPr>
      <p:grpSpPr>
        <a:xfrm>
          <a:off x="0" y="0"/>
          <a:ext cx="0" cy="0"/>
          <a:chOff x="0" y="0"/>
          <a:chExt cx="0" cy="0"/>
        </a:xfrm>
      </p:grpSpPr>
      <p:sp>
        <p:nvSpPr>
          <p:cNvPr id="60" name="Google Shape;60;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 Left">
    <p:spTree>
      <p:nvGrpSpPr>
        <p:cNvPr id="1" name=""/>
        <p:cNvGrpSpPr/>
        <p:nvPr/>
      </p:nvGrpSpPr>
      <p:grpSpPr>
        <a:xfrm>
          <a:off x="0" y="0"/>
          <a:ext cx="0" cy="0"/>
          <a:chOff x="0" y="0"/>
          <a:chExt cx="0" cy="0"/>
        </a:xfrm>
      </p:grpSpPr>
      <p:sp>
        <p:nvSpPr>
          <p:cNvPr id="2" name="Title 1"/>
          <p:cNvSpPr>
            <a:spLocks noGrp="1"/>
          </p:cNvSpPr>
          <p:nvPr>
            <p:ph type="title"/>
          </p:nvPr>
        </p:nvSpPr>
        <p:spPr>
          <a:xfrm>
            <a:off x="467916" y="102870"/>
            <a:ext cx="7348373" cy="530915"/>
          </a:xfrm>
        </p:spPr>
        <p:txBody>
          <a:bodyPr/>
          <a:lstStyle>
            <a:lvl1pPr algn="l">
              <a:defRPr/>
            </a:lvl1pPr>
          </a:lstStyle>
          <a:p>
            <a:r>
              <a:rPr lang="en-US"/>
              <a:t>Click to edit Master title style</a:t>
            </a:r>
          </a:p>
        </p:txBody>
      </p:sp>
      <p:sp>
        <p:nvSpPr>
          <p:cNvPr id="3" name="Subtitle 2"/>
          <p:cNvSpPr>
            <a:spLocks noGrp="1"/>
          </p:cNvSpPr>
          <p:nvPr>
            <p:ph type="subTitle" idx="1"/>
          </p:nvPr>
        </p:nvSpPr>
        <p:spPr>
          <a:xfrm>
            <a:off x="467916" y="633784"/>
            <a:ext cx="7348373" cy="448584"/>
          </a:xfrm>
        </p:spPr>
        <p:txBody>
          <a:bodyPr wrap="square">
            <a:spAutoFit/>
          </a:bodyPr>
          <a:lstStyle>
            <a:lvl1pPr marL="0" indent="0" algn="l">
              <a:buNone/>
              <a:defRPr sz="2100">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grpSp>
        <p:nvGrpSpPr>
          <p:cNvPr id="6" name="Group 5"/>
          <p:cNvGrpSpPr/>
          <p:nvPr userDrawn="1"/>
        </p:nvGrpSpPr>
        <p:grpSpPr>
          <a:xfrm>
            <a:off x="246127" y="4677984"/>
            <a:ext cx="329431" cy="329430"/>
            <a:chOff x="186858" y="6096003"/>
            <a:chExt cx="580550" cy="580549"/>
          </a:xfrm>
          <a:solidFill>
            <a:schemeClr val="bg1">
              <a:lumMod val="75000"/>
              <a:alpha val="25000"/>
            </a:schemeClr>
          </a:solidFill>
        </p:grpSpPr>
        <p:sp>
          <p:nvSpPr>
            <p:cNvPr id="7" name="Rectangle 6"/>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atin typeface="Calibri Light" panose="020F0302020204030204" pitchFamily="34" charset="0"/>
              </a:endParaRPr>
            </a:p>
          </p:txBody>
        </p:sp>
        <p:sp>
          <p:nvSpPr>
            <p:cNvPr id="8" name="Rectangle 7"/>
            <p:cNvSpPr/>
            <p:nvPr userDrawn="1"/>
          </p:nvSpPr>
          <p:spPr>
            <a:xfrm>
              <a:off x="186858" y="6612049"/>
              <a:ext cx="580549" cy="64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50"/>
            </a:p>
          </p:txBody>
        </p:sp>
      </p:grpSp>
      <p:sp>
        <p:nvSpPr>
          <p:cNvPr id="10" name="Slide Number Placeholder 5"/>
          <p:cNvSpPr>
            <a:spLocks noGrp="1"/>
          </p:cNvSpPr>
          <p:nvPr>
            <p:ph type="sldNum" sz="quarter" idx="12"/>
          </p:nvPr>
        </p:nvSpPr>
        <p:spPr>
          <a:xfrm>
            <a:off x="246127" y="4677984"/>
            <a:ext cx="329431" cy="292828"/>
          </a:xfrm>
          <a:prstGeom prst="rect">
            <a:avLst/>
          </a:prstGeom>
        </p:spPr>
        <p:txBody>
          <a:bodyPr anchor="ctr"/>
          <a:lstStyle>
            <a:lvl1pPr algn="ctr">
              <a:defRPr sz="1050">
                <a:solidFill>
                  <a:srgbClr val="2F3A46"/>
                </a:solidFill>
              </a:defRPr>
            </a:lvl1pPr>
          </a:lstStyle>
          <a:p>
            <a:fld id="{F68327C5-B821-4FE9-A59A-A60D9EB59A9A}" type="slidenum">
              <a:rPr lang="en-US" smtClean="0"/>
              <a:pPr/>
              <a:t>‹#›</a:t>
            </a:fld>
            <a:endParaRPr lang="en-US" dirty="0"/>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8322384" y="4330860"/>
            <a:ext cx="821616" cy="812640"/>
          </a:xfrm>
          <a:prstGeom prst="rect">
            <a:avLst/>
          </a:prstGeom>
        </p:spPr>
      </p:pic>
      <p:pic>
        <p:nvPicPr>
          <p:cNvPr id="12" name="Picture 11"/>
          <p:cNvPicPr>
            <a:picLocks noChangeAspect="1"/>
          </p:cNvPicPr>
          <p:nvPr userDrawn="1"/>
        </p:nvPicPr>
        <p:blipFill>
          <a:blip r:embed="rId3"/>
          <a:stretch>
            <a:fillRect/>
          </a:stretch>
        </p:blipFill>
        <p:spPr>
          <a:xfrm>
            <a:off x="7866366" y="172154"/>
            <a:ext cx="1220830" cy="338357"/>
          </a:xfrm>
          <a:prstGeom prst="rect">
            <a:avLst/>
          </a:prstGeom>
        </p:spPr>
      </p:pic>
      <p:sp>
        <p:nvSpPr>
          <p:cNvPr id="13" name="Rectangle 12"/>
          <p:cNvSpPr/>
          <p:nvPr userDrawn="1"/>
        </p:nvSpPr>
        <p:spPr>
          <a:xfrm>
            <a:off x="7892075" y="71894"/>
            <a:ext cx="1195121" cy="540060"/>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 name="Rectangle 3">
            <a:extLst>
              <a:ext uri="{FF2B5EF4-FFF2-40B4-BE49-F238E27FC236}">
                <a16:creationId xmlns:a16="http://schemas.microsoft.com/office/drawing/2014/main" id="{3FAA1CCD-60C5-486B-ACAD-47D83FA9ECF8}"/>
              </a:ext>
            </a:extLst>
          </p:cNvPr>
          <p:cNvSpPr/>
          <p:nvPr userDrawn="1"/>
        </p:nvSpPr>
        <p:spPr>
          <a:xfrm>
            <a:off x="89502" y="4515966"/>
            <a:ext cx="702078" cy="5309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773128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5164158-0CE9-4349-B3F5-2F2E57F0D0CB}" type="datetimeFigureOut">
              <a:rPr lang="en-US" smtClean="0"/>
              <a:t>3/11/2019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777575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1044175"/>
            <a:ext cx="6300300" cy="857400"/>
          </a:xfrm>
          <a:prstGeom prst="rect">
            <a:avLst/>
          </a:prstGeom>
          <a:noFill/>
          <a:ln>
            <a:noFill/>
          </a:ln>
        </p:spPr>
        <p:txBody>
          <a:bodyPr spcFirstLastPara="1" wrap="square" lIns="0" tIns="0" rIns="0" bIns="0" anchor="b" anchorCtr="0"/>
          <a:lstStyle>
            <a:lvl1pPr lvl="0">
              <a:spcBef>
                <a:spcPts val="0"/>
              </a:spcBef>
              <a:spcAft>
                <a:spcPts val="0"/>
              </a:spcAft>
              <a:buClr>
                <a:srgbClr val="A7D86D"/>
              </a:buClr>
              <a:buSzPts val="4800"/>
              <a:buFont typeface="Poppins"/>
              <a:buNone/>
              <a:defRPr sz="4800" b="1">
                <a:solidFill>
                  <a:srgbClr val="A7D86D"/>
                </a:solidFill>
                <a:latin typeface="Poppins"/>
                <a:ea typeface="Poppins"/>
                <a:cs typeface="Poppins"/>
                <a:sym typeface="Poppins"/>
              </a:defRPr>
            </a:lvl1pPr>
            <a:lvl2pPr lvl="1">
              <a:spcBef>
                <a:spcPts val="0"/>
              </a:spcBef>
              <a:spcAft>
                <a:spcPts val="0"/>
              </a:spcAft>
              <a:buClr>
                <a:srgbClr val="A7D86D"/>
              </a:buClr>
              <a:buSzPts val="4800"/>
              <a:buFont typeface="Poppins"/>
              <a:buNone/>
              <a:defRPr sz="4800" b="1">
                <a:solidFill>
                  <a:srgbClr val="A7D86D"/>
                </a:solidFill>
                <a:latin typeface="Poppins"/>
                <a:ea typeface="Poppins"/>
                <a:cs typeface="Poppins"/>
                <a:sym typeface="Poppins"/>
              </a:defRPr>
            </a:lvl2pPr>
            <a:lvl3pPr lvl="2">
              <a:spcBef>
                <a:spcPts val="0"/>
              </a:spcBef>
              <a:spcAft>
                <a:spcPts val="0"/>
              </a:spcAft>
              <a:buClr>
                <a:srgbClr val="A7D86D"/>
              </a:buClr>
              <a:buSzPts val="4800"/>
              <a:buFont typeface="Poppins"/>
              <a:buNone/>
              <a:defRPr sz="4800" b="1">
                <a:solidFill>
                  <a:srgbClr val="A7D86D"/>
                </a:solidFill>
                <a:latin typeface="Poppins"/>
                <a:ea typeface="Poppins"/>
                <a:cs typeface="Poppins"/>
                <a:sym typeface="Poppins"/>
              </a:defRPr>
            </a:lvl3pPr>
            <a:lvl4pPr lvl="3">
              <a:spcBef>
                <a:spcPts val="0"/>
              </a:spcBef>
              <a:spcAft>
                <a:spcPts val="0"/>
              </a:spcAft>
              <a:buClr>
                <a:srgbClr val="A7D86D"/>
              </a:buClr>
              <a:buSzPts val="4800"/>
              <a:buFont typeface="Poppins"/>
              <a:buNone/>
              <a:defRPr sz="4800" b="1">
                <a:solidFill>
                  <a:srgbClr val="A7D86D"/>
                </a:solidFill>
                <a:latin typeface="Poppins"/>
                <a:ea typeface="Poppins"/>
                <a:cs typeface="Poppins"/>
                <a:sym typeface="Poppins"/>
              </a:defRPr>
            </a:lvl4pPr>
            <a:lvl5pPr lvl="4">
              <a:spcBef>
                <a:spcPts val="0"/>
              </a:spcBef>
              <a:spcAft>
                <a:spcPts val="0"/>
              </a:spcAft>
              <a:buClr>
                <a:srgbClr val="A7D86D"/>
              </a:buClr>
              <a:buSzPts val="4800"/>
              <a:buFont typeface="Poppins"/>
              <a:buNone/>
              <a:defRPr sz="4800" b="1">
                <a:solidFill>
                  <a:srgbClr val="A7D86D"/>
                </a:solidFill>
                <a:latin typeface="Poppins"/>
                <a:ea typeface="Poppins"/>
                <a:cs typeface="Poppins"/>
                <a:sym typeface="Poppins"/>
              </a:defRPr>
            </a:lvl5pPr>
            <a:lvl6pPr lvl="5">
              <a:spcBef>
                <a:spcPts val="0"/>
              </a:spcBef>
              <a:spcAft>
                <a:spcPts val="0"/>
              </a:spcAft>
              <a:buClr>
                <a:srgbClr val="A7D86D"/>
              </a:buClr>
              <a:buSzPts val="4800"/>
              <a:buFont typeface="Poppins"/>
              <a:buNone/>
              <a:defRPr sz="4800" b="1">
                <a:solidFill>
                  <a:srgbClr val="A7D86D"/>
                </a:solidFill>
                <a:latin typeface="Poppins"/>
                <a:ea typeface="Poppins"/>
                <a:cs typeface="Poppins"/>
                <a:sym typeface="Poppins"/>
              </a:defRPr>
            </a:lvl6pPr>
            <a:lvl7pPr lvl="6">
              <a:spcBef>
                <a:spcPts val="0"/>
              </a:spcBef>
              <a:spcAft>
                <a:spcPts val="0"/>
              </a:spcAft>
              <a:buClr>
                <a:srgbClr val="A7D86D"/>
              </a:buClr>
              <a:buSzPts val="4800"/>
              <a:buFont typeface="Poppins"/>
              <a:buNone/>
              <a:defRPr sz="4800" b="1">
                <a:solidFill>
                  <a:srgbClr val="A7D86D"/>
                </a:solidFill>
                <a:latin typeface="Poppins"/>
                <a:ea typeface="Poppins"/>
                <a:cs typeface="Poppins"/>
                <a:sym typeface="Poppins"/>
              </a:defRPr>
            </a:lvl7pPr>
            <a:lvl8pPr lvl="7">
              <a:spcBef>
                <a:spcPts val="0"/>
              </a:spcBef>
              <a:spcAft>
                <a:spcPts val="0"/>
              </a:spcAft>
              <a:buClr>
                <a:srgbClr val="A7D86D"/>
              </a:buClr>
              <a:buSzPts val="4800"/>
              <a:buFont typeface="Poppins"/>
              <a:buNone/>
              <a:defRPr sz="4800" b="1">
                <a:solidFill>
                  <a:srgbClr val="A7D86D"/>
                </a:solidFill>
                <a:latin typeface="Poppins"/>
                <a:ea typeface="Poppins"/>
                <a:cs typeface="Poppins"/>
                <a:sym typeface="Poppins"/>
              </a:defRPr>
            </a:lvl8pPr>
            <a:lvl9pPr lvl="8">
              <a:spcBef>
                <a:spcPts val="0"/>
              </a:spcBef>
              <a:spcAft>
                <a:spcPts val="0"/>
              </a:spcAft>
              <a:buClr>
                <a:srgbClr val="A7D86D"/>
              </a:buClr>
              <a:buSzPts val="4800"/>
              <a:buFont typeface="Poppins"/>
              <a:buNone/>
              <a:defRPr sz="4800" b="1">
                <a:solidFill>
                  <a:srgbClr val="A7D86D"/>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457200" y="2038350"/>
            <a:ext cx="4929300" cy="1862700"/>
          </a:xfrm>
          <a:prstGeom prst="rect">
            <a:avLst/>
          </a:prstGeom>
          <a:noFill/>
          <a:ln>
            <a:noFill/>
          </a:ln>
        </p:spPr>
        <p:txBody>
          <a:bodyPr spcFirstLastPara="1" wrap="square" lIns="0" tIns="0" rIns="0" bIns="0" anchor="t" anchorCtr="0"/>
          <a:lstStyle>
            <a:lvl1pPr marL="457200" lvl="0" indent="-368300">
              <a:lnSpc>
                <a:spcPct val="115000"/>
              </a:lnSpc>
              <a:spcBef>
                <a:spcPts val="600"/>
              </a:spcBef>
              <a:spcAft>
                <a:spcPts val="0"/>
              </a:spcAft>
              <a:buClr>
                <a:srgbClr val="A7D86D"/>
              </a:buClr>
              <a:buSzPts val="2200"/>
              <a:buFont typeface="Muli Light"/>
              <a:buChar char="●"/>
              <a:defRPr sz="2200">
                <a:solidFill>
                  <a:srgbClr val="65617D"/>
                </a:solidFill>
                <a:latin typeface="Muli Light"/>
                <a:ea typeface="Muli Light"/>
                <a:cs typeface="Muli Light"/>
                <a:sym typeface="Muli Light"/>
              </a:defRPr>
            </a:lvl1pPr>
            <a:lvl2pPr marL="914400" lvl="1" indent="-368300">
              <a:lnSpc>
                <a:spcPct val="115000"/>
              </a:lnSpc>
              <a:spcBef>
                <a:spcPts val="0"/>
              </a:spcBef>
              <a:spcAft>
                <a:spcPts val="0"/>
              </a:spcAft>
              <a:buClr>
                <a:srgbClr val="A7A4BC"/>
              </a:buClr>
              <a:buSzPts val="2200"/>
              <a:buFont typeface="Muli Light"/>
              <a:buChar char="○"/>
              <a:defRPr sz="2200">
                <a:solidFill>
                  <a:srgbClr val="65617D"/>
                </a:solidFill>
                <a:latin typeface="Muli Light"/>
                <a:ea typeface="Muli Light"/>
                <a:cs typeface="Muli Light"/>
                <a:sym typeface="Muli Light"/>
              </a:defRPr>
            </a:lvl2pPr>
            <a:lvl3pPr marL="1371600" lvl="2" indent="-368300">
              <a:lnSpc>
                <a:spcPct val="115000"/>
              </a:lnSpc>
              <a:spcBef>
                <a:spcPts val="0"/>
              </a:spcBef>
              <a:spcAft>
                <a:spcPts val="0"/>
              </a:spcAft>
              <a:buClr>
                <a:srgbClr val="A7A4BC"/>
              </a:buClr>
              <a:buSzPts val="2200"/>
              <a:buFont typeface="Muli Light"/>
              <a:buChar char="■"/>
              <a:defRPr sz="2200">
                <a:solidFill>
                  <a:srgbClr val="65617D"/>
                </a:solidFill>
                <a:latin typeface="Muli Light"/>
                <a:ea typeface="Muli Light"/>
                <a:cs typeface="Muli Light"/>
                <a:sym typeface="Muli Light"/>
              </a:defRPr>
            </a:lvl3pPr>
            <a:lvl4pPr marL="1828800" lvl="3" indent="-368300">
              <a:lnSpc>
                <a:spcPct val="115000"/>
              </a:lnSpc>
              <a:spcBef>
                <a:spcPts val="0"/>
              </a:spcBef>
              <a:spcAft>
                <a:spcPts val="0"/>
              </a:spcAft>
              <a:buClr>
                <a:srgbClr val="A7A4BC"/>
              </a:buClr>
              <a:buSzPts val="2200"/>
              <a:buFont typeface="Muli Light"/>
              <a:buChar char="●"/>
              <a:defRPr sz="2200">
                <a:solidFill>
                  <a:srgbClr val="65617D"/>
                </a:solidFill>
                <a:latin typeface="Muli Light"/>
                <a:ea typeface="Muli Light"/>
                <a:cs typeface="Muli Light"/>
                <a:sym typeface="Muli Light"/>
              </a:defRPr>
            </a:lvl4pPr>
            <a:lvl5pPr marL="2286000" lvl="4" indent="-368300">
              <a:lnSpc>
                <a:spcPct val="115000"/>
              </a:lnSpc>
              <a:spcBef>
                <a:spcPts val="0"/>
              </a:spcBef>
              <a:spcAft>
                <a:spcPts val="0"/>
              </a:spcAft>
              <a:buClr>
                <a:srgbClr val="A7A4BC"/>
              </a:buClr>
              <a:buSzPts val="2200"/>
              <a:buFont typeface="Muli Light"/>
              <a:buChar char="○"/>
              <a:defRPr sz="2200">
                <a:solidFill>
                  <a:srgbClr val="65617D"/>
                </a:solidFill>
                <a:latin typeface="Muli Light"/>
                <a:ea typeface="Muli Light"/>
                <a:cs typeface="Muli Light"/>
                <a:sym typeface="Muli Light"/>
              </a:defRPr>
            </a:lvl5pPr>
            <a:lvl6pPr marL="2743200" lvl="5" indent="-368300">
              <a:lnSpc>
                <a:spcPct val="115000"/>
              </a:lnSpc>
              <a:spcBef>
                <a:spcPts val="0"/>
              </a:spcBef>
              <a:spcAft>
                <a:spcPts val="0"/>
              </a:spcAft>
              <a:buClr>
                <a:srgbClr val="A7A4BC"/>
              </a:buClr>
              <a:buSzPts val="2200"/>
              <a:buFont typeface="Muli Light"/>
              <a:buChar char="■"/>
              <a:defRPr sz="2200">
                <a:solidFill>
                  <a:srgbClr val="65617D"/>
                </a:solidFill>
                <a:latin typeface="Muli Light"/>
                <a:ea typeface="Muli Light"/>
                <a:cs typeface="Muli Light"/>
                <a:sym typeface="Muli Light"/>
              </a:defRPr>
            </a:lvl6pPr>
            <a:lvl7pPr marL="3200400" lvl="6" indent="-368300">
              <a:lnSpc>
                <a:spcPct val="115000"/>
              </a:lnSpc>
              <a:spcBef>
                <a:spcPts val="0"/>
              </a:spcBef>
              <a:spcAft>
                <a:spcPts val="0"/>
              </a:spcAft>
              <a:buClr>
                <a:srgbClr val="A7A4BC"/>
              </a:buClr>
              <a:buSzPts val="2200"/>
              <a:buFont typeface="Muli Light"/>
              <a:buChar char="●"/>
              <a:defRPr sz="2200">
                <a:solidFill>
                  <a:srgbClr val="65617D"/>
                </a:solidFill>
                <a:latin typeface="Muli Light"/>
                <a:ea typeface="Muli Light"/>
                <a:cs typeface="Muli Light"/>
                <a:sym typeface="Muli Light"/>
              </a:defRPr>
            </a:lvl7pPr>
            <a:lvl8pPr marL="3657600" lvl="7" indent="-368300">
              <a:lnSpc>
                <a:spcPct val="115000"/>
              </a:lnSpc>
              <a:spcBef>
                <a:spcPts val="0"/>
              </a:spcBef>
              <a:spcAft>
                <a:spcPts val="0"/>
              </a:spcAft>
              <a:buClr>
                <a:srgbClr val="A7A4BC"/>
              </a:buClr>
              <a:buSzPts val="2200"/>
              <a:buFont typeface="Muli Light"/>
              <a:buChar char="○"/>
              <a:defRPr sz="2200">
                <a:solidFill>
                  <a:srgbClr val="65617D"/>
                </a:solidFill>
                <a:latin typeface="Muli Light"/>
                <a:ea typeface="Muli Light"/>
                <a:cs typeface="Muli Light"/>
                <a:sym typeface="Muli Light"/>
              </a:defRPr>
            </a:lvl8pPr>
            <a:lvl9pPr marL="4114800" lvl="8" indent="-368300">
              <a:lnSpc>
                <a:spcPct val="115000"/>
              </a:lnSpc>
              <a:spcBef>
                <a:spcPts val="0"/>
              </a:spcBef>
              <a:spcAft>
                <a:spcPts val="0"/>
              </a:spcAft>
              <a:buClr>
                <a:srgbClr val="A7A4BC"/>
              </a:buClr>
              <a:buSzPts val="2200"/>
              <a:buFont typeface="Muli Light"/>
              <a:buChar char="■"/>
              <a:defRPr sz="2200">
                <a:solidFill>
                  <a:srgbClr val="65617D"/>
                </a:solidFill>
                <a:latin typeface="Muli Light"/>
                <a:ea typeface="Muli Light"/>
                <a:cs typeface="Muli Light"/>
                <a:sym typeface="Muli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300">
                <a:solidFill>
                  <a:srgbClr val="A7D86D"/>
                </a:solidFill>
                <a:latin typeface="Poppins Light"/>
                <a:ea typeface="Poppins Light"/>
                <a:cs typeface="Poppins Light"/>
                <a:sym typeface="Poppins Light"/>
              </a:defRPr>
            </a:lvl1pPr>
            <a:lvl2pPr lvl="1" algn="r">
              <a:buNone/>
              <a:defRPr sz="1300">
                <a:solidFill>
                  <a:srgbClr val="A7D86D"/>
                </a:solidFill>
                <a:latin typeface="Poppins Light"/>
                <a:ea typeface="Poppins Light"/>
                <a:cs typeface="Poppins Light"/>
                <a:sym typeface="Poppins Light"/>
              </a:defRPr>
            </a:lvl2pPr>
            <a:lvl3pPr lvl="2" algn="r">
              <a:buNone/>
              <a:defRPr sz="1300">
                <a:solidFill>
                  <a:srgbClr val="A7D86D"/>
                </a:solidFill>
                <a:latin typeface="Poppins Light"/>
                <a:ea typeface="Poppins Light"/>
                <a:cs typeface="Poppins Light"/>
                <a:sym typeface="Poppins Light"/>
              </a:defRPr>
            </a:lvl3pPr>
            <a:lvl4pPr lvl="3" algn="r">
              <a:buNone/>
              <a:defRPr sz="1300">
                <a:solidFill>
                  <a:srgbClr val="A7D86D"/>
                </a:solidFill>
                <a:latin typeface="Poppins Light"/>
                <a:ea typeface="Poppins Light"/>
                <a:cs typeface="Poppins Light"/>
                <a:sym typeface="Poppins Light"/>
              </a:defRPr>
            </a:lvl4pPr>
            <a:lvl5pPr lvl="4" algn="r">
              <a:buNone/>
              <a:defRPr sz="1300">
                <a:solidFill>
                  <a:srgbClr val="A7D86D"/>
                </a:solidFill>
                <a:latin typeface="Poppins Light"/>
                <a:ea typeface="Poppins Light"/>
                <a:cs typeface="Poppins Light"/>
                <a:sym typeface="Poppins Light"/>
              </a:defRPr>
            </a:lvl5pPr>
            <a:lvl6pPr lvl="5" algn="r">
              <a:buNone/>
              <a:defRPr sz="1300">
                <a:solidFill>
                  <a:srgbClr val="A7D86D"/>
                </a:solidFill>
                <a:latin typeface="Poppins Light"/>
                <a:ea typeface="Poppins Light"/>
                <a:cs typeface="Poppins Light"/>
                <a:sym typeface="Poppins Light"/>
              </a:defRPr>
            </a:lvl6pPr>
            <a:lvl7pPr lvl="6" algn="r">
              <a:buNone/>
              <a:defRPr sz="1300">
                <a:solidFill>
                  <a:srgbClr val="A7D86D"/>
                </a:solidFill>
                <a:latin typeface="Poppins Light"/>
                <a:ea typeface="Poppins Light"/>
                <a:cs typeface="Poppins Light"/>
                <a:sym typeface="Poppins Light"/>
              </a:defRPr>
            </a:lvl7pPr>
            <a:lvl8pPr lvl="7" algn="r">
              <a:buNone/>
              <a:defRPr sz="1300">
                <a:solidFill>
                  <a:srgbClr val="A7D86D"/>
                </a:solidFill>
                <a:latin typeface="Poppins Light"/>
                <a:ea typeface="Poppins Light"/>
                <a:cs typeface="Poppins Light"/>
                <a:sym typeface="Poppins Light"/>
              </a:defRPr>
            </a:lvl8pPr>
            <a:lvl9pPr lvl="8" algn="r">
              <a:buNone/>
              <a:defRPr sz="1300">
                <a:solidFill>
                  <a:srgbClr val="A7D86D"/>
                </a:solidFill>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4" r:id="rId4"/>
    <p:sldLayoutId id="2147483658" r:id="rId5"/>
    <p:sldLayoutId id="2147483659" r:id="rId6"/>
    <p:sldLayoutId id="2147483661" r:id="rId7"/>
    <p:sldLayoutId id="2147483662"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54.xml"/><Relationship Id="rId13" Type="http://schemas.openxmlformats.org/officeDocument/2006/relationships/tags" Target="../tags/tag59.xml"/><Relationship Id="rId18" Type="http://schemas.openxmlformats.org/officeDocument/2006/relationships/tags" Target="../tags/tag64.xml"/><Relationship Id="rId26" Type="http://schemas.openxmlformats.org/officeDocument/2006/relationships/tags" Target="../tags/tag72.xml"/><Relationship Id="rId3" Type="http://schemas.openxmlformats.org/officeDocument/2006/relationships/tags" Target="../tags/tag49.xml"/><Relationship Id="rId21" Type="http://schemas.openxmlformats.org/officeDocument/2006/relationships/tags" Target="../tags/tag67.xml"/><Relationship Id="rId34" Type="http://schemas.openxmlformats.org/officeDocument/2006/relationships/tags" Target="../tags/tag80.xml"/><Relationship Id="rId7" Type="http://schemas.openxmlformats.org/officeDocument/2006/relationships/tags" Target="../tags/tag53.xml"/><Relationship Id="rId12" Type="http://schemas.openxmlformats.org/officeDocument/2006/relationships/tags" Target="../tags/tag58.xml"/><Relationship Id="rId17" Type="http://schemas.openxmlformats.org/officeDocument/2006/relationships/tags" Target="../tags/tag63.xml"/><Relationship Id="rId25" Type="http://schemas.openxmlformats.org/officeDocument/2006/relationships/tags" Target="../tags/tag71.xml"/><Relationship Id="rId33" Type="http://schemas.openxmlformats.org/officeDocument/2006/relationships/tags" Target="../tags/tag79.xml"/><Relationship Id="rId2" Type="http://schemas.openxmlformats.org/officeDocument/2006/relationships/tags" Target="../tags/tag48.xml"/><Relationship Id="rId16" Type="http://schemas.openxmlformats.org/officeDocument/2006/relationships/tags" Target="../tags/tag62.xml"/><Relationship Id="rId20" Type="http://schemas.openxmlformats.org/officeDocument/2006/relationships/tags" Target="../tags/tag66.xml"/><Relationship Id="rId29" Type="http://schemas.openxmlformats.org/officeDocument/2006/relationships/tags" Target="../tags/tag75.xml"/><Relationship Id="rId1" Type="http://schemas.openxmlformats.org/officeDocument/2006/relationships/tags" Target="../tags/tag47.xml"/><Relationship Id="rId6" Type="http://schemas.openxmlformats.org/officeDocument/2006/relationships/tags" Target="../tags/tag52.xml"/><Relationship Id="rId11" Type="http://schemas.openxmlformats.org/officeDocument/2006/relationships/tags" Target="../tags/tag57.xml"/><Relationship Id="rId24" Type="http://schemas.openxmlformats.org/officeDocument/2006/relationships/tags" Target="../tags/tag70.xml"/><Relationship Id="rId32" Type="http://schemas.openxmlformats.org/officeDocument/2006/relationships/tags" Target="../tags/tag78.xml"/><Relationship Id="rId5" Type="http://schemas.openxmlformats.org/officeDocument/2006/relationships/tags" Target="../tags/tag51.xml"/><Relationship Id="rId15" Type="http://schemas.openxmlformats.org/officeDocument/2006/relationships/tags" Target="../tags/tag61.xml"/><Relationship Id="rId23" Type="http://schemas.openxmlformats.org/officeDocument/2006/relationships/tags" Target="../tags/tag69.xml"/><Relationship Id="rId28" Type="http://schemas.openxmlformats.org/officeDocument/2006/relationships/tags" Target="../tags/tag74.xml"/><Relationship Id="rId10" Type="http://schemas.openxmlformats.org/officeDocument/2006/relationships/tags" Target="../tags/tag56.xml"/><Relationship Id="rId19" Type="http://schemas.openxmlformats.org/officeDocument/2006/relationships/tags" Target="../tags/tag65.xml"/><Relationship Id="rId31" Type="http://schemas.openxmlformats.org/officeDocument/2006/relationships/tags" Target="../tags/tag77.xml"/><Relationship Id="rId4" Type="http://schemas.openxmlformats.org/officeDocument/2006/relationships/tags" Target="../tags/tag50.xml"/><Relationship Id="rId9" Type="http://schemas.openxmlformats.org/officeDocument/2006/relationships/tags" Target="../tags/tag55.xml"/><Relationship Id="rId14" Type="http://schemas.openxmlformats.org/officeDocument/2006/relationships/tags" Target="../tags/tag60.xml"/><Relationship Id="rId22" Type="http://schemas.openxmlformats.org/officeDocument/2006/relationships/tags" Target="../tags/tag68.xml"/><Relationship Id="rId27" Type="http://schemas.openxmlformats.org/officeDocument/2006/relationships/tags" Target="../tags/tag73.xml"/><Relationship Id="rId30" Type="http://schemas.openxmlformats.org/officeDocument/2006/relationships/tags" Target="../tags/tag76.xml"/><Relationship Id="rId35"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3.xml"/><Relationship Id="rId16" Type="http://schemas.openxmlformats.org/officeDocument/2006/relationships/diagramColors" Target="../diagrams/colors3.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tags" Target="../tags/tag39.xml"/><Relationship Id="rId3" Type="http://schemas.openxmlformats.org/officeDocument/2006/relationships/tags" Target="../tags/tag3.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tags" Target="../tags/tag42.xml"/><Relationship Id="rId47" Type="http://schemas.openxmlformats.org/officeDocument/2006/relationships/slideLayout" Target="../slideLayouts/slideLayout8.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tags" Target="../tags/tag29.xml"/><Relationship Id="rId41" Type="http://schemas.openxmlformats.org/officeDocument/2006/relationships/tags" Target="../tags/tag41.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tags" Target="../tags/tag45.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4" Type="http://schemas.openxmlformats.org/officeDocument/2006/relationships/tags" Target="../tags/tag44.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ctrTitle"/>
          </p:nvPr>
        </p:nvSpPr>
        <p:spPr>
          <a:xfrm>
            <a:off x="685800" y="696425"/>
            <a:ext cx="5391000" cy="2930400"/>
          </a:xfrm>
          <a:prstGeom prst="rect">
            <a:avLst/>
          </a:prstGeom>
        </p:spPr>
        <p:txBody>
          <a:bodyPr spcFirstLastPara="1" wrap="square" lIns="0" tIns="0" rIns="0" bIns="0" anchor="t" anchorCtr="0">
            <a:noAutofit/>
          </a:bodyPr>
          <a:lstStyle/>
          <a:p>
            <a:pPr algn="ctr">
              <a:lnSpc>
                <a:spcPts val="5000"/>
              </a:lnSpc>
              <a:spcBef>
                <a:spcPct val="0"/>
              </a:spcBef>
            </a:pPr>
            <a:r>
              <a:rPr lang="en-US" altLang="ko-KR" dirty="0">
                <a:solidFill>
                  <a:srgbClr val="305178"/>
                </a:solidFill>
                <a:latin typeface="Arial" panose="020B0604020202020204" pitchFamily="34" charset="0"/>
                <a:cs typeface="Arial" panose="020B0604020202020204" pitchFamily="34" charset="0"/>
              </a:rPr>
              <a:t>Capstone Design </a:t>
            </a:r>
            <a:r>
              <a:rPr lang="en-US" altLang="ko-KR" dirty="0"/>
              <a:t>Proposal Presentation</a:t>
            </a:r>
            <a:br>
              <a:rPr lang="ko-KR" altLang="en-US" dirty="0"/>
            </a:br>
            <a:endParaRPr lang="en-US" altLang="ko-KR" dirty="0">
              <a:solidFill>
                <a:srgbClr val="305178"/>
              </a:solidFill>
              <a:latin typeface="Arial"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257FE358-E49D-4E3D-BE90-D56F67A0068E}"/>
              </a:ext>
            </a:extLst>
          </p:cNvPr>
          <p:cNvSpPr>
            <a:spLocks noGrp="1"/>
          </p:cNvSpPr>
          <p:nvPr>
            <p:ph type="sldNum" sz="quarter" idx="12"/>
          </p:nvPr>
        </p:nvSpPr>
        <p:spPr/>
        <p:txBody>
          <a:bodyPr/>
          <a:lstStyle/>
          <a:p>
            <a:fld id="{5B259CC6-7B72-4137-928D-D85C24DCBB66}" type="slidenum">
              <a:rPr lang="en-US" smtClean="0"/>
              <a:t>10</a:t>
            </a:fld>
            <a:endParaRPr lang="en-US"/>
          </a:p>
        </p:txBody>
      </p:sp>
      <p:sp>
        <p:nvSpPr>
          <p:cNvPr id="4" name="Google Shape;98;p19">
            <a:extLst>
              <a:ext uri="{FF2B5EF4-FFF2-40B4-BE49-F238E27FC236}">
                <a16:creationId xmlns:a16="http://schemas.microsoft.com/office/drawing/2014/main" id="{4E25CECD-1CC1-42A1-9E4A-8B0160CBE68E}"/>
              </a:ext>
            </a:extLst>
          </p:cNvPr>
          <p:cNvSpPr txBox="1">
            <a:spLocks/>
          </p:cNvSpPr>
          <p:nvPr/>
        </p:nvSpPr>
        <p:spPr>
          <a:xfrm>
            <a:off x="457199" y="346841"/>
            <a:ext cx="8174421" cy="622738"/>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1pPr>
            <a:lvl2pPr marR="0" lvl="1"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2pPr>
            <a:lvl3pPr marR="0" lvl="2"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3pPr>
            <a:lvl4pPr marR="0" lvl="3"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4pPr>
            <a:lvl5pPr marR="0" lvl="4"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5pPr>
            <a:lvl6pPr marR="0" lvl="5"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6pPr>
            <a:lvl7pPr marR="0" lvl="6"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7pPr>
            <a:lvl8pPr marR="0" lvl="7"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8pPr>
            <a:lvl9pPr marR="0" lvl="8"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9pPr>
          </a:lstStyle>
          <a:p>
            <a:r>
              <a:rPr lang="en-US" altLang="ko-KR" sz="3600" dirty="0">
                <a:solidFill>
                  <a:srgbClr val="305178"/>
                </a:solidFill>
              </a:rPr>
              <a:t>Project Schedules</a:t>
            </a:r>
            <a:endParaRPr lang="en-US" sz="3600" dirty="0">
              <a:solidFill>
                <a:srgbClr val="305178"/>
              </a:solidFill>
            </a:endParaRPr>
          </a:p>
        </p:txBody>
      </p:sp>
      <p:grpSp>
        <p:nvGrpSpPr>
          <p:cNvPr id="94" name="그룹 93">
            <a:extLst>
              <a:ext uri="{FF2B5EF4-FFF2-40B4-BE49-F238E27FC236}">
                <a16:creationId xmlns:a16="http://schemas.microsoft.com/office/drawing/2014/main" id="{7452CDBC-7BBE-4F21-AB73-AF29C7DBF747}"/>
              </a:ext>
            </a:extLst>
          </p:cNvPr>
          <p:cNvGrpSpPr/>
          <p:nvPr/>
        </p:nvGrpSpPr>
        <p:grpSpPr>
          <a:xfrm>
            <a:off x="457199" y="1945852"/>
            <a:ext cx="8072375" cy="2424402"/>
            <a:chOff x="457199" y="1945852"/>
            <a:chExt cx="8072375" cy="2424402"/>
          </a:xfrm>
        </p:grpSpPr>
        <p:cxnSp>
          <p:nvCxnSpPr>
            <p:cNvPr id="85" name="OTLSHAPE_T_000a92dd9b124873a0da1178375d72a8_LeftVerticalConnector1">
              <a:extLst>
                <a:ext uri="{FF2B5EF4-FFF2-40B4-BE49-F238E27FC236}">
                  <a16:creationId xmlns:a16="http://schemas.microsoft.com/office/drawing/2014/main" id="{1A340AD0-5C96-4A99-AA0C-B6A9E0C2DCF0}"/>
                </a:ext>
              </a:extLst>
            </p:cNvPr>
            <p:cNvCxnSpPr/>
            <p:nvPr>
              <p:custDataLst>
                <p:tags r:id="rId1"/>
              </p:custDataLst>
            </p:nvPr>
          </p:nvCxnSpPr>
          <p:spPr>
            <a:xfrm>
              <a:off x="2494026" y="2670496"/>
              <a:ext cx="0" cy="711772"/>
            </a:xfrm>
            <a:prstGeom prst="line">
              <a:avLst/>
            </a:prstGeom>
            <a:ln w="9525"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OTLSHAPE_M_809acb9bd4764553815fa5ce577572e4_Connector1">
              <a:extLst>
                <a:ext uri="{FF2B5EF4-FFF2-40B4-BE49-F238E27FC236}">
                  <a16:creationId xmlns:a16="http://schemas.microsoft.com/office/drawing/2014/main" id="{64231C01-13CB-475A-B306-22A980D500E2}"/>
                </a:ext>
              </a:extLst>
            </p:cNvPr>
            <p:cNvCxnSpPr>
              <a:cxnSpLocks/>
            </p:cNvCxnSpPr>
            <p:nvPr>
              <p:custDataLst>
                <p:tags r:id="rId2"/>
              </p:custDataLst>
            </p:nvPr>
          </p:nvCxnSpPr>
          <p:spPr>
            <a:xfrm>
              <a:off x="709929" y="3705818"/>
              <a:ext cx="0" cy="267292"/>
            </a:xfrm>
            <a:prstGeom prst="line">
              <a:avLst/>
            </a:prstGeom>
            <a:ln w="9525" cap="flat" cmpd="sng" algn="ctr">
              <a:solidFill>
                <a:schemeClr val="dk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OTLSHAPE_T_000a92dd9b124873a0da1178375d72a8_LeftVerticalConnector1">
              <a:extLst>
                <a:ext uri="{FF2B5EF4-FFF2-40B4-BE49-F238E27FC236}">
                  <a16:creationId xmlns:a16="http://schemas.microsoft.com/office/drawing/2014/main" id="{BA98CA39-A565-4737-8769-BE8D95B6BF5B}"/>
                </a:ext>
              </a:extLst>
            </p:cNvPr>
            <p:cNvCxnSpPr/>
            <p:nvPr>
              <p:custDataLst>
                <p:tags r:id="rId3"/>
              </p:custDataLst>
            </p:nvPr>
          </p:nvCxnSpPr>
          <p:spPr>
            <a:xfrm>
              <a:off x="675080" y="2631504"/>
              <a:ext cx="0" cy="711772"/>
            </a:xfrm>
            <a:prstGeom prst="line">
              <a:avLst/>
            </a:prstGeom>
            <a:ln w="9525"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OTLSHAPE_T_d8502c78226543bc8672e994ada88a11_LeftVerticalConnector1">
              <a:extLst>
                <a:ext uri="{FF2B5EF4-FFF2-40B4-BE49-F238E27FC236}">
                  <a16:creationId xmlns:a16="http://schemas.microsoft.com/office/drawing/2014/main" id="{E3B27078-A082-4085-82C9-D6FD5AF182E1}"/>
                </a:ext>
              </a:extLst>
            </p:cNvPr>
            <p:cNvCxnSpPr/>
            <p:nvPr>
              <p:custDataLst>
                <p:tags r:id="rId4"/>
              </p:custDataLst>
            </p:nvPr>
          </p:nvCxnSpPr>
          <p:spPr>
            <a:xfrm>
              <a:off x="2495932" y="2184234"/>
              <a:ext cx="0" cy="1173893"/>
            </a:xfrm>
            <a:prstGeom prst="line">
              <a:avLst/>
            </a:prstGeom>
            <a:ln w="9525"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OTLSHAPE_T_91d37359fb8646a79be5e3f88ad1e984_LeftVerticalConnector2">
              <a:extLst>
                <a:ext uri="{FF2B5EF4-FFF2-40B4-BE49-F238E27FC236}">
                  <a16:creationId xmlns:a16="http://schemas.microsoft.com/office/drawing/2014/main" id="{AF4E3BCB-180E-4EDF-B0BD-1060C3E2B43A}"/>
                </a:ext>
              </a:extLst>
            </p:cNvPr>
            <p:cNvCxnSpPr/>
            <p:nvPr>
              <p:custDataLst>
                <p:tags r:id="rId5"/>
              </p:custDataLst>
            </p:nvPr>
          </p:nvCxnSpPr>
          <p:spPr>
            <a:xfrm>
              <a:off x="5989241" y="2294811"/>
              <a:ext cx="0" cy="1109948"/>
            </a:xfrm>
            <a:prstGeom prst="line">
              <a:avLst/>
            </a:prstGeom>
            <a:ln w="9525"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OTLSHAPE_TB_00000000000000000000000000000000_ScaleContainer">
              <a:extLst>
                <a:ext uri="{FF2B5EF4-FFF2-40B4-BE49-F238E27FC236}">
                  <a16:creationId xmlns:a16="http://schemas.microsoft.com/office/drawing/2014/main" id="{22432BA5-D3F1-4AEA-8850-BF6A6A0EA1BC}"/>
                </a:ext>
              </a:extLst>
            </p:cNvPr>
            <p:cNvSpPr/>
            <p:nvPr>
              <p:custDataLst>
                <p:tags r:id="rId6"/>
              </p:custDataLst>
            </p:nvPr>
          </p:nvSpPr>
          <p:spPr>
            <a:xfrm>
              <a:off x="633349" y="3343275"/>
              <a:ext cx="7896225" cy="285750"/>
            </a:xfrm>
            <a:prstGeom prst="rect">
              <a:avLst/>
            </a:prstGeom>
            <a:solidFill>
              <a:schemeClr val="dk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24" name="OTLSHAPE_TB_00000000000000000000000000000000_TimescaleInterval1">
              <a:extLst>
                <a:ext uri="{FF2B5EF4-FFF2-40B4-BE49-F238E27FC236}">
                  <a16:creationId xmlns:a16="http://schemas.microsoft.com/office/drawing/2014/main" id="{1FD68EBC-7D07-4697-B021-80A2A0175648}"/>
                </a:ext>
              </a:extLst>
            </p:cNvPr>
            <p:cNvSpPr txBox="1"/>
            <p:nvPr>
              <p:custDataLst>
                <p:tags r:id="rId7"/>
              </p:custDataLst>
            </p:nvPr>
          </p:nvSpPr>
          <p:spPr>
            <a:xfrm>
              <a:off x="680974" y="3404759"/>
              <a:ext cx="419100" cy="162782"/>
            </a:xfrm>
            <a:prstGeom prst="rect">
              <a:avLst/>
            </a:prstGeom>
            <a:noFill/>
          </p:spPr>
          <p:txBody>
            <a:bodyPr vert="horz" wrap="none" lIns="0" tIns="0" rIns="0" bIns="0" rtlCol="0" anchor="ctr" anchorCtr="0">
              <a:noAutofit/>
            </a:bodyPr>
            <a:lstStyle/>
            <a:p>
              <a:r>
                <a:rPr lang="en-GB" sz="1050" b="1" spc="-12" dirty="0">
                  <a:solidFill>
                    <a:schemeClr val="lt1"/>
                  </a:solidFill>
                  <a:latin typeface="Calibri" panose="020F0502020204030204" pitchFamily="34" charset="0"/>
                </a:rPr>
                <a:t>9</a:t>
              </a:r>
            </a:p>
          </p:txBody>
        </p:sp>
        <p:sp>
          <p:nvSpPr>
            <p:cNvPr id="25" name="OTLSHAPE_TB_00000000000000000000000000000000_TimescaleInterval2">
              <a:extLst>
                <a:ext uri="{FF2B5EF4-FFF2-40B4-BE49-F238E27FC236}">
                  <a16:creationId xmlns:a16="http://schemas.microsoft.com/office/drawing/2014/main" id="{DA6A3497-94A8-451A-840C-CEB31039980F}"/>
                </a:ext>
              </a:extLst>
            </p:cNvPr>
            <p:cNvSpPr txBox="1"/>
            <p:nvPr>
              <p:custDataLst>
                <p:tags r:id="rId8"/>
              </p:custDataLst>
            </p:nvPr>
          </p:nvSpPr>
          <p:spPr>
            <a:xfrm>
              <a:off x="1557331" y="3404759"/>
              <a:ext cx="65836" cy="162782"/>
            </a:xfrm>
            <a:prstGeom prst="rect">
              <a:avLst/>
            </a:prstGeom>
            <a:noFill/>
          </p:spPr>
          <p:txBody>
            <a:bodyPr vert="horz" wrap="none" lIns="0" tIns="0" rIns="0" bIns="0" rtlCol="0" anchor="ctr" anchorCtr="0">
              <a:noAutofit/>
            </a:bodyPr>
            <a:lstStyle/>
            <a:p>
              <a:r>
                <a:rPr lang="en-GB" sz="1050" b="1" spc="-23" dirty="0">
                  <a:solidFill>
                    <a:schemeClr val="lt1"/>
                  </a:solidFill>
                  <a:latin typeface="Calibri" panose="020F0502020204030204" pitchFamily="34" charset="0"/>
                </a:rPr>
                <a:t>10</a:t>
              </a:r>
            </a:p>
          </p:txBody>
        </p:sp>
        <p:sp>
          <p:nvSpPr>
            <p:cNvPr id="26" name="OTLSHAPE_TB_00000000000000000000000000000000_TimescaleInterval3">
              <a:extLst>
                <a:ext uri="{FF2B5EF4-FFF2-40B4-BE49-F238E27FC236}">
                  <a16:creationId xmlns:a16="http://schemas.microsoft.com/office/drawing/2014/main" id="{8D2F972D-4A81-421C-9387-B8CE4C092F1E}"/>
                </a:ext>
              </a:extLst>
            </p:cNvPr>
            <p:cNvSpPr txBox="1"/>
            <p:nvPr>
              <p:custDataLst>
                <p:tags r:id="rId9"/>
              </p:custDataLst>
            </p:nvPr>
          </p:nvSpPr>
          <p:spPr>
            <a:xfrm>
              <a:off x="2433687" y="3404759"/>
              <a:ext cx="131671" cy="162782"/>
            </a:xfrm>
            <a:prstGeom prst="rect">
              <a:avLst/>
            </a:prstGeom>
            <a:noFill/>
          </p:spPr>
          <p:txBody>
            <a:bodyPr vert="horz" wrap="none" lIns="0" tIns="0" rIns="0" bIns="0" rtlCol="0" anchor="ctr" anchorCtr="0">
              <a:noAutofit/>
            </a:bodyPr>
            <a:lstStyle/>
            <a:p>
              <a:r>
                <a:rPr lang="en-GB" sz="1050" b="1" spc="-23" dirty="0">
                  <a:solidFill>
                    <a:schemeClr val="lt1"/>
                  </a:solidFill>
                  <a:latin typeface="Calibri" panose="020F0502020204030204" pitchFamily="34" charset="0"/>
                </a:rPr>
                <a:t>11</a:t>
              </a:r>
            </a:p>
          </p:txBody>
        </p:sp>
        <p:sp>
          <p:nvSpPr>
            <p:cNvPr id="27" name="OTLSHAPE_TB_00000000000000000000000000000000_TimescaleInterval4">
              <a:extLst>
                <a:ext uri="{FF2B5EF4-FFF2-40B4-BE49-F238E27FC236}">
                  <a16:creationId xmlns:a16="http://schemas.microsoft.com/office/drawing/2014/main" id="{4E7463BC-CCA4-45DB-85F8-BFD1D0AE95E4}"/>
                </a:ext>
              </a:extLst>
            </p:cNvPr>
            <p:cNvSpPr txBox="1"/>
            <p:nvPr>
              <p:custDataLst>
                <p:tags r:id="rId10"/>
              </p:custDataLst>
            </p:nvPr>
          </p:nvSpPr>
          <p:spPr>
            <a:xfrm>
              <a:off x="3310044" y="3404759"/>
              <a:ext cx="131671" cy="162782"/>
            </a:xfrm>
            <a:prstGeom prst="rect">
              <a:avLst/>
            </a:prstGeom>
            <a:noFill/>
          </p:spPr>
          <p:txBody>
            <a:bodyPr vert="horz" wrap="none" lIns="0" tIns="0" rIns="0" bIns="0" rtlCol="0" anchor="ctr" anchorCtr="0">
              <a:noAutofit/>
            </a:bodyPr>
            <a:lstStyle/>
            <a:p>
              <a:r>
                <a:rPr lang="en-GB" sz="1050" b="1" spc="-23" dirty="0">
                  <a:solidFill>
                    <a:schemeClr val="lt1"/>
                  </a:solidFill>
                  <a:latin typeface="Calibri" panose="020F0502020204030204" pitchFamily="34" charset="0"/>
                </a:rPr>
                <a:t>12</a:t>
              </a:r>
            </a:p>
          </p:txBody>
        </p:sp>
        <p:sp>
          <p:nvSpPr>
            <p:cNvPr id="28" name="OTLSHAPE_TB_00000000000000000000000000000000_TimescaleInterval5">
              <a:extLst>
                <a:ext uri="{FF2B5EF4-FFF2-40B4-BE49-F238E27FC236}">
                  <a16:creationId xmlns:a16="http://schemas.microsoft.com/office/drawing/2014/main" id="{87D35EB6-A771-42DF-8ACE-0F622BEB5954}"/>
                </a:ext>
              </a:extLst>
            </p:cNvPr>
            <p:cNvSpPr txBox="1"/>
            <p:nvPr>
              <p:custDataLst>
                <p:tags r:id="rId11"/>
              </p:custDataLst>
            </p:nvPr>
          </p:nvSpPr>
          <p:spPr>
            <a:xfrm>
              <a:off x="4186401" y="3404759"/>
              <a:ext cx="131671" cy="162782"/>
            </a:xfrm>
            <a:prstGeom prst="rect">
              <a:avLst/>
            </a:prstGeom>
            <a:noFill/>
          </p:spPr>
          <p:txBody>
            <a:bodyPr vert="horz" wrap="none" lIns="0" tIns="0" rIns="0" bIns="0" rtlCol="0" anchor="ctr" anchorCtr="0">
              <a:noAutofit/>
            </a:bodyPr>
            <a:lstStyle/>
            <a:p>
              <a:r>
                <a:rPr lang="en-GB" sz="1050" b="1" spc="-23" dirty="0">
                  <a:solidFill>
                    <a:schemeClr val="lt1"/>
                  </a:solidFill>
                  <a:latin typeface="Calibri" panose="020F0502020204030204" pitchFamily="34" charset="0"/>
                </a:rPr>
                <a:t>13</a:t>
              </a:r>
            </a:p>
          </p:txBody>
        </p:sp>
        <p:sp>
          <p:nvSpPr>
            <p:cNvPr id="29" name="OTLSHAPE_TB_00000000000000000000000000000000_TimescaleInterval6">
              <a:extLst>
                <a:ext uri="{FF2B5EF4-FFF2-40B4-BE49-F238E27FC236}">
                  <a16:creationId xmlns:a16="http://schemas.microsoft.com/office/drawing/2014/main" id="{56AF811E-CE6F-401F-8F36-DA3C7E9A0C83}"/>
                </a:ext>
              </a:extLst>
            </p:cNvPr>
            <p:cNvSpPr txBox="1"/>
            <p:nvPr>
              <p:custDataLst>
                <p:tags r:id="rId12"/>
              </p:custDataLst>
            </p:nvPr>
          </p:nvSpPr>
          <p:spPr>
            <a:xfrm>
              <a:off x="5062756" y="3404759"/>
              <a:ext cx="131671" cy="162782"/>
            </a:xfrm>
            <a:prstGeom prst="rect">
              <a:avLst/>
            </a:prstGeom>
            <a:noFill/>
          </p:spPr>
          <p:txBody>
            <a:bodyPr vert="horz" wrap="none" lIns="0" tIns="0" rIns="0" bIns="0" rtlCol="0" anchor="ctr" anchorCtr="0">
              <a:noAutofit/>
            </a:bodyPr>
            <a:lstStyle/>
            <a:p>
              <a:r>
                <a:rPr lang="en-GB" sz="1050" b="1" spc="-23" dirty="0">
                  <a:solidFill>
                    <a:schemeClr val="lt1"/>
                  </a:solidFill>
                  <a:latin typeface="Calibri" panose="020F0502020204030204" pitchFamily="34" charset="0"/>
                </a:rPr>
                <a:t>14</a:t>
              </a:r>
            </a:p>
          </p:txBody>
        </p:sp>
        <p:sp>
          <p:nvSpPr>
            <p:cNvPr id="30" name="OTLSHAPE_TB_00000000000000000000000000000000_TimescaleInterval7">
              <a:extLst>
                <a:ext uri="{FF2B5EF4-FFF2-40B4-BE49-F238E27FC236}">
                  <a16:creationId xmlns:a16="http://schemas.microsoft.com/office/drawing/2014/main" id="{C6B84E01-5693-41C1-859F-DF9C7ED26FCD}"/>
                </a:ext>
              </a:extLst>
            </p:cNvPr>
            <p:cNvSpPr txBox="1"/>
            <p:nvPr>
              <p:custDataLst>
                <p:tags r:id="rId13"/>
              </p:custDataLst>
            </p:nvPr>
          </p:nvSpPr>
          <p:spPr>
            <a:xfrm>
              <a:off x="5939113" y="3404759"/>
              <a:ext cx="131671" cy="162782"/>
            </a:xfrm>
            <a:prstGeom prst="rect">
              <a:avLst/>
            </a:prstGeom>
            <a:noFill/>
          </p:spPr>
          <p:txBody>
            <a:bodyPr vert="horz" wrap="none" lIns="0" tIns="0" rIns="0" bIns="0" rtlCol="0" anchor="ctr" anchorCtr="0">
              <a:noAutofit/>
            </a:bodyPr>
            <a:lstStyle/>
            <a:p>
              <a:r>
                <a:rPr lang="en-GB" sz="1050" b="1" spc="-23" dirty="0">
                  <a:solidFill>
                    <a:schemeClr val="lt1"/>
                  </a:solidFill>
                  <a:latin typeface="Calibri" panose="020F0502020204030204" pitchFamily="34" charset="0"/>
                </a:rPr>
                <a:t>15</a:t>
              </a:r>
            </a:p>
          </p:txBody>
        </p:sp>
        <p:sp>
          <p:nvSpPr>
            <p:cNvPr id="31" name="OTLSHAPE_TB_00000000000000000000000000000000_TimescaleInterval8">
              <a:extLst>
                <a:ext uri="{FF2B5EF4-FFF2-40B4-BE49-F238E27FC236}">
                  <a16:creationId xmlns:a16="http://schemas.microsoft.com/office/drawing/2014/main" id="{2D298C6C-1402-4DEC-929D-8E2E5604E67E}"/>
                </a:ext>
              </a:extLst>
            </p:cNvPr>
            <p:cNvSpPr txBox="1"/>
            <p:nvPr>
              <p:custDataLst>
                <p:tags r:id="rId14"/>
              </p:custDataLst>
            </p:nvPr>
          </p:nvSpPr>
          <p:spPr>
            <a:xfrm>
              <a:off x="6815470" y="3404759"/>
              <a:ext cx="131671" cy="162782"/>
            </a:xfrm>
            <a:prstGeom prst="rect">
              <a:avLst/>
            </a:prstGeom>
            <a:noFill/>
          </p:spPr>
          <p:txBody>
            <a:bodyPr vert="horz" wrap="none" lIns="0" tIns="0" rIns="0" bIns="0" rtlCol="0" anchor="ctr" anchorCtr="0">
              <a:noAutofit/>
            </a:bodyPr>
            <a:lstStyle/>
            <a:p>
              <a:r>
                <a:rPr lang="en-GB" sz="1050" b="1" spc="-23" dirty="0">
                  <a:solidFill>
                    <a:schemeClr val="lt1"/>
                  </a:solidFill>
                  <a:latin typeface="Calibri" panose="020F0502020204030204" pitchFamily="34" charset="0"/>
                </a:rPr>
                <a:t>16</a:t>
              </a:r>
            </a:p>
          </p:txBody>
        </p:sp>
        <p:sp>
          <p:nvSpPr>
            <p:cNvPr id="32" name="OTLSHAPE_TB_00000000000000000000000000000000_TimescaleInterval9">
              <a:extLst>
                <a:ext uri="{FF2B5EF4-FFF2-40B4-BE49-F238E27FC236}">
                  <a16:creationId xmlns:a16="http://schemas.microsoft.com/office/drawing/2014/main" id="{3CB47DE9-1050-4458-9735-0DA4D5E83D09}"/>
                </a:ext>
              </a:extLst>
            </p:cNvPr>
            <p:cNvSpPr txBox="1"/>
            <p:nvPr>
              <p:custDataLst>
                <p:tags r:id="rId15"/>
              </p:custDataLst>
            </p:nvPr>
          </p:nvSpPr>
          <p:spPr>
            <a:xfrm>
              <a:off x="7691826" y="3404759"/>
              <a:ext cx="131671" cy="162782"/>
            </a:xfrm>
            <a:prstGeom prst="rect">
              <a:avLst/>
            </a:prstGeom>
            <a:noFill/>
          </p:spPr>
          <p:txBody>
            <a:bodyPr vert="horz" wrap="none" lIns="0" tIns="0" rIns="0" bIns="0" rtlCol="0" anchor="ctr" anchorCtr="0">
              <a:noAutofit/>
            </a:bodyPr>
            <a:lstStyle/>
            <a:p>
              <a:endParaRPr lang="en-GB" sz="1050" b="1" spc="-23" dirty="0">
                <a:solidFill>
                  <a:schemeClr val="lt1"/>
                </a:solidFill>
                <a:latin typeface="Calibri" panose="020F0502020204030204" pitchFamily="34" charset="0"/>
              </a:endParaRPr>
            </a:p>
          </p:txBody>
        </p:sp>
        <p:sp>
          <p:nvSpPr>
            <p:cNvPr id="38" name="OTLSHAPE_M_31ea56ec24c3441389f02e1388de8aef_Shape">
              <a:extLst>
                <a:ext uri="{FF2B5EF4-FFF2-40B4-BE49-F238E27FC236}">
                  <a16:creationId xmlns:a16="http://schemas.microsoft.com/office/drawing/2014/main" id="{D7F946AD-5654-4C67-98F6-42860C392F94}"/>
                </a:ext>
              </a:extLst>
            </p:cNvPr>
            <p:cNvSpPr/>
            <p:nvPr>
              <p:custDataLst>
                <p:tags r:id="rId16"/>
              </p:custDataLst>
            </p:nvPr>
          </p:nvSpPr>
          <p:spPr>
            <a:xfrm>
              <a:off x="5057597" y="3189102"/>
              <a:ext cx="171450" cy="190500"/>
            </a:xfrm>
            <a:prstGeom prst="star5">
              <a:avLst>
                <a:gd name="adj" fmla="val 25000"/>
                <a:gd name="hf" fmla="val 105146"/>
                <a:gd name="vf" fmla="val 110557"/>
              </a:avLst>
            </a:prstGeom>
            <a:solidFill>
              <a:schemeClr val="accent1"/>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44" name="OTLSHAPE_M_809acb9bd4764553815fa5ce577572e4_Shape">
              <a:extLst>
                <a:ext uri="{FF2B5EF4-FFF2-40B4-BE49-F238E27FC236}">
                  <a16:creationId xmlns:a16="http://schemas.microsoft.com/office/drawing/2014/main" id="{3721F22B-3CEC-4522-9DC5-DED8F2862D37}"/>
                </a:ext>
              </a:extLst>
            </p:cNvPr>
            <p:cNvSpPr/>
            <p:nvPr>
              <p:custDataLst>
                <p:tags r:id="rId17"/>
              </p:custDataLst>
            </p:nvPr>
          </p:nvSpPr>
          <p:spPr>
            <a:xfrm>
              <a:off x="633349" y="3558111"/>
              <a:ext cx="171450" cy="190500"/>
            </a:xfrm>
            <a:prstGeom prst="diamond">
              <a:avLst/>
            </a:prstGeom>
            <a:solidFill>
              <a:schemeClr val="dk2"/>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56" name="OTLSHAPE_M_7dbe6379af4548e7b7b49c35896067f6_Shape">
              <a:extLst>
                <a:ext uri="{FF2B5EF4-FFF2-40B4-BE49-F238E27FC236}">
                  <a16:creationId xmlns:a16="http://schemas.microsoft.com/office/drawing/2014/main" id="{86F24867-0682-4D36-BD1E-78102B5AA71C}"/>
                </a:ext>
              </a:extLst>
            </p:cNvPr>
            <p:cNvSpPr/>
            <p:nvPr>
              <p:custDataLst>
                <p:tags r:id="rId18"/>
              </p:custDataLst>
            </p:nvPr>
          </p:nvSpPr>
          <p:spPr>
            <a:xfrm>
              <a:off x="2436770" y="3569259"/>
              <a:ext cx="171450" cy="190500"/>
            </a:xfrm>
            <a:prstGeom prst="diamond">
              <a:avLst/>
            </a:prstGeom>
            <a:solidFill>
              <a:schemeClr val="dk2"/>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59" name="OTLSHAPE_M_199b13988ac04c1ca5a74ba389271ac1_Shape">
              <a:extLst>
                <a:ext uri="{FF2B5EF4-FFF2-40B4-BE49-F238E27FC236}">
                  <a16:creationId xmlns:a16="http://schemas.microsoft.com/office/drawing/2014/main" id="{4DDDBC4A-3C4B-4338-A399-F4D513CB874D}"/>
                </a:ext>
              </a:extLst>
            </p:cNvPr>
            <p:cNvSpPr/>
            <p:nvPr>
              <p:custDataLst>
                <p:tags r:id="rId19"/>
              </p:custDataLst>
            </p:nvPr>
          </p:nvSpPr>
          <p:spPr>
            <a:xfrm>
              <a:off x="6337729" y="3601576"/>
              <a:ext cx="171450" cy="190500"/>
            </a:xfrm>
            <a:prstGeom prst="diamond">
              <a:avLst/>
            </a:prstGeom>
            <a:solidFill>
              <a:schemeClr val="dk2"/>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71" name="OTLSHAPE_T_d8502c78226543bc8672e994ada88a11_Shape">
              <a:extLst>
                <a:ext uri="{FF2B5EF4-FFF2-40B4-BE49-F238E27FC236}">
                  <a16:creationId xmlns:a16="http://schemas.microsoft.com/office/drawing/2014/main" id="{7686B7C1-75FE-45B1-B17D-F7F756B3530A}"/>
                </a:ext>
              </a:extLst>
            </p:cNvPr>
            <p:cNvSpPr/>
            <p:nvPr>
              <p:custDataLst>
                <p:tags r:id="rId20"/>
              </p:custDataLst>
            </p:nvPr>
          </p:nvSpPr>
          <p:spPr>
            <a:xfrm>
              <a:off x="2495941" y="2108034"/>
              <a:ext cx="3493300" cy="161583"/>
            </a:xfrm>
            <a:prstGeom prst="roundRect">
              <a:avLst/>
            </a:prstGeom>
            <a:solidFill>
              <a:schemeClr val="dk2"/>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72" name="OTLSHAPE_T_d8502c78226543bc8672e994ada88a11_Title">
              <a:extLst>
                <a:ext uri="{FF2B5EF4-FFF2-40B4-BE49-F238E27FC236}">
                  <a16:creationId xmlns:a16="http://schemas.microsoft.com/office/drawing/2014/main" id="{EC1D1ACD-E20E-4258-996D-BCF2B8999FD1}"/>
                </a:ext>
              </a:extLst>
            </p:cNvPr>
            <p:cNvSpPr txBox="1"/>
            <p:nvPr>
              <p:custDataLst>
                <p:tags r:id="rId21"/>
              </p:custDataLst>
            </p:nvPr>
          </p:nvSpPr>
          <p:spPr>
            <a:xfrm>
              <a:off x="2495940" y="1945852"/>
              <a:ext cx="428625" cy="161583"/>
            </a:xfrm>
            <a:prstGeom prst="rect">
              <a:avLst/>
            </a:prstGeom>
            <a:noFill/>
          </p:spPr>
          <p:txBody>
            <a:bodyPr vert="horz" wrap="square" lIns="0" tIns="0" rIns="0" bIns="0" rtlCol="0" anchor="ctr" anchorCtr="0">
              <a:spAutoFit/>
            </a:bodyPr>
            <a:lstStyle/>
            <a:p>
              <a:r>
                <a:rPr lang="en-GB" sz="1050" b="1" spc="-11" dirty="0">
                  <a:solidFill>
                    <a:schemeClr val="dk2"/>
                  </a:solidFill>
                  <a:latin typeface="Calibri" panose="020F0502020204030204" pitchFamily="34" charset="0"/>
                </a:rPr>
                <a:t>Phase 5</a:t>
              </a:r>
            </a:p>
          </p:txBody>
        </p:sp>
        <p:sp>
          <p:nvSpPr>
            <p:cNvPr id="73" name="OTLSHAPE_T_d8502c78226543bc8672e994ada88a11_Duration">
              <a:extLst>
                <a:ext uri="{FF2B5EF4-FFF2-40B4-BE49-F238E27FC236}">
                  <a16:creationId xmlns:a16="http://schemas.microsoft.com/office/drawing/2014/main" id="{568A4C6A-C396-479B-A008-742AFA6C999C}"/>
                </a:ext>
              </a:extLst>
            </p:cNvPr>
            <p:cNvSpPr txBox="1"/>
            <p:nvPr>
              <p:custDataLst>
                <p:tags r:id="rId22"/>
              </p:custDataLst>
            </p:nvPr>
          </p:nvSpPr>
          <p:spPr>
            <a:xfrm>
              <a:off x="2495940" y="2260900"/>
              <a:ext cx="381000" cy="126958"/>
            </a:xfrm>
            <a:prstGeom prst="rect">
              <a:avLst/>
            </a:prstGeom>
            <a:noFill/>
          </p:spPr>
          <p:txBody>
            <a:bodyPr vert="horz" wrap="square" lIns="0" tIns="0" rIns="0" bIns="0" rtlCol="0" anchor="ctr" anchorCtr="0">
              <a:spAutoFit/>
            </a:bodyPr>
            <a:lstStyle/>
            <a:p>
              <a:pPr algn="ctr"/>
              <a:r>
                <a:rPr lang="en-GB" sz="825" spc="-6" dirty="0">
                  <a:solidFill>
                    <a:schemeClr val="accent1"/>
                  </a:solidFill>
                  <a:latin typeface="Calibri" panose="020F0502020204030204" pitchFamily="34" charset="0"/>
                </a:rPr>
                <a:t>5wks</a:t>
              </a:r>
            </a:p>
          </p:txBody>
        </p:sp>
        <p:sp>
          <p:nvSpPr>
            <p:cNvPr id="74" name="OTLSHAPE_T_d8502c78226543bc8672e994ada88a11_JoinedDate">
              <a:extLst>
                <a:ext uri="{FF2B5EF4-FFF2-40B4-BE49-F238E27FC236}">
                  <a16:creationId xmlns:a16="http://schemas.microsoft.com/office/drawing/2014/main" id="{F3C741CD-99F7-4F09-B38B-ECF86AE33EB0}"/>
                </a:ext>
              </a:extLst>
            </p:cNvPr>
            <p:cNvSpPr txBox="1"/>
            <p:nvPr>
              <p:custDataLst>
                <p:tags r:id="rId23"/>
              </p:custDataLst>
            </p:nvPr>
          </p:nvSpPr>
          <p:spPr>
            <a:xfrm>
              <a:off x="3754348" y="2117577"/>
              <a:ext cx="864105" cy="126958"/>
            </a:xfrm>
            <a:prstGeom prst="rect">
              <a:avLst/>
            </a:prstGeom>
            <a:noFill/>
          </p:spPr>
          <p:txBody>
            <a:bodyPr vert="horz" wrap="square" lIns="0" tIns="0" rIns="0" bIns="0" rtlCol="0" anchor="ctr" anchorCtr="0">
              <a:spAutoFit/>
            </a:bodyPr>
            <a:lstStyle/>
            <a:p>
              <a:r>
                <a:rPr lang="en-GB" sz="825" spc="-5" dirty="0">
                  <a:solidFill>
                    <a:schemeClr val="lt1"/>
                  </a:solidFill>
                  <a:latin typeface="Calibri" panose="020F0502020204030204" pitchFamily="34" charset="0"/>
                </a:rPr>
                <a:t>14 , Mar  – 17, Jun</a:t>
              </a:r>
            </a:p>
          </p:txBody>
        </p:sp>
        <p:sp>
          <p:nvSpPr>
            <p:cNvPr id="75" name="OTLSHAPE_T_000a92dd9b124873a0da1178375d72a8_Shape">
              <a:extLst>
                <a:ext uri="{FF2B5EF4-FFF2-40B4-BE49-F238E27FC236}">
                  <a16:creationId xmlns:a16="http://schemas.microsoft.com/office/drawing/2014/main" id="{FB46CE2D-7C02-4951-B916-E98B9CD5728A}"/>
                </a:ext>
              </a:extLst>
            </p:cNvPr>
            <p:cNvSpPr/>
            <p:nvPr>
              <p:custDataLst>
                <p:tags r:id="rId24"/>
              </p:custDataLst>
            </p:nvPr>
          </p:nvSpPr>
          <p:spPr>
            <a:xfrm>
              <a:off x="675079" y="2555303"/>
              <a:ext cx="1820853" cy="123945"/>
            </a:xfrm>
            <a:prstGeom prst="roundRect">
              <a:avLst/>
            </a:prstGeom>
            <a:solidFill>
              <a:schemeClr val="dk2"/>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76" name="OTLSHAPE_T_000a92dd9b124873a0da1178375d72a8_Title">
              <a:extLst>
                <a:ext uri="{FF2B5EF4-FFF2-40B4-BE49-F238E27FC236}">
                  <a16:creationId xmlns:a16="http://schemas.microsoft.com/office/drawing/2014/main" id="{095D9BDC-C8ED-4B26-BB81-12A95FCFB845}"/>
                </a:ext>
              </a:extLst>
            </p:cNvPr>
            <p:cNvSpPr txBox="1"/>
            <p:nvPr>
              <p:custDataLst>
                <p:tags r:id="rId25"/>
              </p:custDataLst>
            </p:nvPr>
          </p:nvSpPr>
          <p:spPr>
            <a:xfrm>
              <a:off x="675080" y="2393121"/>
              <a:ext cx="584253" cy="161583"/>
            </a:xfrm>
            <a:prstGeom prst="rect">
              <a:avLst/>
            </a:prstGeom>
            <a:noFill/>
          </p:spPr>
          <p:txBody>
            <a:bodyPr vert="horz" wrap="square" lIns="0" tIns="0" rIns="0" bIns="0" rtlCol="0" anchor="ctr" anchorCtr="0">
              <a:spAutoFit/>
            </a:bodyPr>
            <a:lstStyle/>
            <a:p>
              <a:r>
                <a:rPr lang="en-GB" sz="1050" b="1" spc="-11" dirty="0">
                  <a:solidFill>
                    <a:schemeClr val="dk2"/>
                  </a:solidFill>
                  <a:latin typeface="Calibri" panose="020F0502020204030204" pitchFamily="34" charset="0"/>
                </a:rPr>
                <a:t>Phase 4</a:t>
              </a:r>
            </a:p>
          </p:txBody>
        </p:sp>
        <p:sp>
          <p:nvSpPr>
            <p:cNvPr id="78" name="OTLSHAPE_T_000a92dd9b124873a0da1178375d72a8_JoinedDate">
              <a:extLst>
                <a:ext uri="{FF2B5EF4-FFF2-40B4-BE49-F238E27FC236}">
                  <a16:creationId xmlns:a16="http://schemas.microsoft.com/office/drawing/2014/main" id="{0BF09A8C-D51D-4439-9CEE-1E5AAAD42AB2}"/>
                </a:ext>
              </a:extLst>
            </p:cNvPr>
            <p:cNvSpPr txBox="1"/>
            <p:nvPr>
              <p:custDataLst>
                <p:tags r:id="rId26"/>
              </p:custDataLst>
            </p:nvPr>
          </p:nvSpPr>
          <p:spPr>
            <a:xfrm>
              <a:off x="1197244" y="2565286"/>
              <a:ext cx="1706575" cy="126958"/>
            </a:xfrm>
            <a:prstGeom prst="rect">
              <a:avLst/>
            </a:prstGeom>
            <a:noFill/>
          </p:spPr>
          <p:txBody>
            <a:bodyPr vert="horz" wrap="square" lIns="0" tIns="0" rIns="0" bIns="0" rtlCol="0" anchor="ctr" anchorCtr="0">
              <a:spAutoFit/>
            </a:bodyPr>
            <a:lstStyle/>
            <a:p>
              <a:r>
                <a:rPr lang="en-GB" sz="825" spc="-5" dirty="0">
                  <a:solidFill>
                    <a:schemeClr val="lt1"/>
                  </a:solidFill>
                  <a:latin typeface="Calibri" panose="020F0502020204030204" pitchFamily="34" charset="0"/>
                </a:rPr>
                <a:t>29, Apr – 13, May</a:t>
              </a:r>
            </a:p>
          </p:txBody>
        </p:sp>
        <p:sp>
          <p:nvSpPr>
            <p:cNvPr id="5" name="TextBox 4">
              <a:extLst>
                <a:ext uri="{FF2B5EF4-FFF2-40B4-BE49-F238E27FC236}">
                  <a16:creationId xmlns:a16="http://schemas.microsoft.com/office/drawing/2014/main" id="{8937AF88-F073-402C-AB43-975B02CA6E8C}"/>
                </a:ext>
              </a:extLst>
            </p:cNvPr>
            <p:cNvSpPr txBox="1"/>
            <p:nvPr/>
          </p:nvSpPr>
          <p:spPr>
            <a:xfrm>
              <a:off x="457199" y="3933090"/>
              <a:ext cx="1914559" cy="415498"/>
            </a:xfrm>
            <a:prstGeom prst="rect">
              <a:avLst/>
            </a:prstGeom>
            <a:noFill/>
          </p:spPr>
          <p:txBody>
            <a:bodyPr wrap="square" rtlCol="0">
              <a:spAutoFit/>
            </a:bodyPr>
            <a:lstStyle/>
            <a:p>
              <a:r>
                <a:rPr lang="en-US" altLang="ko-KR" sz="1050" dirty="0"/>
                <a:t>Implementing Pos screen view and ordering system</a:t>
              </a:r>
              <a:endParaRPr lang="ko-KR" altLang="en-US" sz="1050" dirty="0"/>
            </a:p>
          </p:txBody>
        </p:sp>
        <p:sp>
          <p:nvSpPr>
            <p:cNvPr id="82" name="TextBox 81">
              <a:extLst>
                <a:ext uri="{FF2B5EF4-FFF2-40B4-BE49-F238E27FC236}">
                  <a16:creationId xmlns:a16="http://schemas.microsoft.com/office/drawing/2014/main" id="{AB0EDD6B-EA9D-4BFC-BD15-A435B18931DF}"/>
                </a:ext>
              </a:extLst>
            </p:cNvPr>
            <p:cNvSpPr txBox="1"/>
            <p:nvPr/>
          </p:nvSpPr>
          <p:spPr>
            <a:xfrm>
              <a:off x="2369290" y="3954756"/>
              <a:ext cx="1769686" cy="415498"/>
            </a:xfrm>
            <a:prstGeom prst="rect">
              <a:avLst/>
            </a:prstGeom>
            <a:noFill/>
          </p:spPr>
          <p:txBody>
            <a:bodyPr wrap="square" rtlCol="0">
              <a:spAutoFit/>
            </a:bodyPr>
            <a:lstStyle/>
            <a:p>
              <a:r>
                <a:rPr lang="en-US" altLang="ko-KR" sz="1050" dirty="0"/>
                <a:t>Implementing Away &amp; Leave</a:t>
              </a:r>
              <a:endParaRPr lang="ko-KR" altLang="en-US" sz="1050" dirty="0"/>
            </a:p>
          </p:txBody>
        </p:sp>
        <p:sp>
          <p:nvSpPr>
            <p:cNvPr id="86" name="OTLSHAPE_T_d8502c78226543bc8672e994ada88a11_Duration">
              <a:extLst>
                <a:ext uri="{FF2B5EF4-FFF2-40B4-BE49-F238E27FC236}">
                  <a16:creationId xmlns:a16="http://schemas.microsoft.com/office/drawing/2014/main" id="{CC6DF7BA-F643-4051-8570-DE30D40D47D1}"/>
                </a:ext>
              </a:extLst>
            </p:cNvPr>
            <p:cNvSpPr txBox="1"/>
            <p:nvPr>
              <p:custDataLst>
                <p:tags r:id="rId27"/>
              </p:custDataLst>
            </p:nvPr>
          </p:nvSpPr>
          <p:spPr>
            <a:xfrm>
              <a:off x="659662" y="2682837"/>
              <a:ext cx="381000" cy="126958"/>
            </a:xfrm>
            <a:prstGeom prst="rect">
              <a:avLst/>
            </a:prstGeom>
            <a:noFill/>
          </p:spPr>
          <p:txBody>
            <a:bodyPr vert="horz" wrap="square" lIns="0" tIns="0" rIns="0" bIns="0" rtlCol="0" anchor="ctr" anchorCtr="0">
              <a:spAutoFit/>
            </a:bodyPr>
            <a:lstStyle/>
            <a:p>
              <a:pPr algn="ctr"/>
              <a:r>
                <a:rPr lang="en-GB" sz="825" spc="-6" dirty="0">
                  <a:solidFill>
                    <a:schemeClr val="accent1"/>
                  </a:solidFill>
                  <a:latin typeface="Calibri" panose="020F0502020204030204" pitchFamily="34" charset="0"/>
                </a:rPr>
                <a:t>2 </a:t>
              </a:r>
              <a:r>
                <a:rPr lang="en-GB" sz="825" spc="-6" dirty="0" err="1">
                  <a:solidFill>
                    <a:schemeClr val="accent1"/>
                  </a:solidFill>
                  <a:latin typeface="Calibri" panose="020F0502020204030204" pitchFamily="34" charset="0"/>
                </a:rPr>
                <a:t>wks</a:t>
              </a:r>
              <a:endParaRPr lang="en-GB" sz="825" spc="-6" dirty="0">
                <a:solidFill>
                  <a:schemeClr val="accent1"/>
                </a:solidFill>
                <a:latin typeface="Calibri" panose="020F0502020204030204" pitchFamily="34" charset="0"/>
              </a:endParaRPr>
            </a:p>
          </p:txBody>
        </p:sp>
        <p:cxnSp>
          <p:nvCxnSpPr>
            <p:cNvPr id="87" name="OTLSHAPE_M_809acb9bd4764553815fa5ce577572e4_Connector1">
              <a:extLst>
                <a:ext uri="{FF2B5EF4-FFF2-40B4-BE49-F238E27FC236}">
                  <a16:creationId xmlns:a16="http://schemas.microsoft.com/office/drawing/2014/main" id="{8F2496FD-71DB-4C39-B561-926AE9E86728}"/>
                </a:ext>
              </a:extLst>
            </p:cNvPr>
            <p:cNvCxnSpPr>
              <a:cxnSpLocks/>
            </p:cNvCxnSpPr>
            <p:nvPr>
              <p:custDataLst>
                <p:tags r:id="rId28"/>
              </p:custDataLst>
            </p:nvPr>
          </p:nvCxnSpPr>
          <p:spPr>
            <a:xfrm>
              <a:off x="2511064" y="3696826"/>
              <a:ext cx="0" cy="267292"/>
            </a:xfrm>
            <a:prstGeom prst="line">
              <a:avLst/>
            </a:prstGeom>
            <a:ln w="9525" cap="flat" cmpd="sng" algn="ctr">
              <a:solidFill>
                <a:schemeClr val="dk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8" name="OTLSHAPE_TB_00000000000000000000000000000000_ElapsedTime">
              <a:extLst>
                <a:ext uri="{FF2B5EF4-FFF2-40B4-BE49-F238E27FC236}">
                  <a16:creationId xmlns:a16="http://schemas.microsoft.com/office/drawing/2014/main" id="{F4AE802A-A631-42C4-8F83-7A85C2755ECE}"/>
                </a:ext>
              </a:extLst>
            </p:cNvPr>
            <p:cNvSpPr/>
            <p:nvPr>
              <p:custDataLst>
                <p:tags r:id="rId29"/>
              </p:custDataLst>
            </p:nvPr>
          </p:nvSpPr>
          <p:spPr>
            <a:xfrm>
              <a:off x="5989241" y="3332331"/>
              <a:ext cx="942975" cy="285750"/>
            </a:xfrm>
            <a:prstGeom prst="rect">
              <a:avLst/>
            </a:prstGeom>
            <a:solidFill>
              <a:schemeClr val="accent2">
                <a:alpha val="30196"/>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p>
          </p:txBody>
        </p:sp>
        <p:sp>
          <p:nvSpPr>
            <p:cNvPr id="89" name="OTLSHAPE_M_7dbe6379af4548e7b7b49c35896067f6_Shape">
              <a:extLst>
                <a:ext uri="{FF2B5EF4-FFF2-40B4-BE49-F238E27FC236}">
                  <a16:creationId xmlns:a16="http://schemas.microsoft.com/office/drawing/2014/main" id="{0222A37D-A622-4E56-ADE0-BEE8616478A5}"/>
                </a:ext>
              </a:extLst>
            </p:cNvPr>
            <p:cNvSpPr/>
            <p:nvPr>
              <p:custDataLst>
                <p:tags r:id="rId30"/>
              </p:custDataLst>
            </p:nvPr>
          </p:nvSpPr>
          <p:spPr>
            <a:xfrm>
              <a:off x="6390989" y="3222733"/>
              <a:ext cx="171450" cy="190500"/>
            </a:xfrm>
            <a:prstGeom prst="diamond">
              <a:avLst/>
            </a:prstGeom>
            <a:solidFill>
              <a:srgbClr val="FF0000"/>
            </a:solidFill>
            <a:ln w="12700" cap="flat" cmpd="sng" algn="ctr">
              <a:noFill/>
              <a:prstDash val="solid"/>
              <a:miter lim="800000"/>
            </a:ln>
            <a:effectLst>
              <a:outerShdw>
                <a:scrgbClr r="0" g="0" b="0">
                  <a:alpha val="50000"/>
                </a:scrgbClr>
              </a:outerShdw>
            </a:effectLst>
            <a:extLs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90" name="OTLSHAPE_M_4fee74f0717e4dde91e73221b9c2501f_Title">
              <a:extLst>
                <a:ext uri="{FF2B5EF4-FFF2-40B4-BE49-F238E27FC236}">
                  <a16:creationId xmlns:a16="http://schemas.microsoft.com/office/drawing/2014/main" id="{B8CD28E2-D3FE-4739-80D0-4F57BEC6B8C1}"/>
                </a:ext>
              </a:extLst>
            </p:cNvPr>
            <p:cNvSpPr txBox="1"/>
            <p:nvPr>
              <p:custDataLst>
                <p:tags r:id="rId31"/>
              </p:custDataLst>
            </p:nvPr>
          </p:nvSpPr>
          <p:spPr>
            <a:xfrm>
              <a:off x="6403483" y="3099660"/>
              <a:ext cx="485775" cy="138499"/>
            </a:xfrm>
            <a:prstGeom prst="rect">
              <a:avLst/>
            </a:prstGeom>
            <a:noFill/>
          </p:spPr>
          <p:txBody>
            <a:bodyPr vert="horz" wrap="square" lIns="0" tIns="0" rIns="0" bIns="0" rtlCol="0" anchor="ctr" anchorCtr="0">
              <a:spAutoFit/>
            </a:bodyPr>
            <a:lstStyle/>
            <a:p>
              <a:pPr algn="ctr"/>
              <a:r>
                <a:rPr lang="en-GB" sz="900" b="1" spc="-8" dirty="0">
                  <a:solidFill>
                    <a:schemeClr val="dk2"/>
                  </a:solidFill>
                  <a:latin typeface="Calibri" panose="020F0502020204030204" pitchFamily="34" charset="0"/>
                </a:rPr>
                <a:t>Final term</a:t>
              </a:r>
            </a:p>
          </p:txBody>
        </p:sp>
        <p:sp>
          <p:nvSpPr>
            <p:cNvPr id="91" name="OTLSHAPE_M_4fee74f0717e4dde91e73221b9c2501f_Title">
              <a:extLst>
                <a:ext uri="{FF2B5EF4-FFF2-40B4-BE49-F238E27FC236}">
                  <a16:creationId xmlns:a16="http://schemas.microsoft.com/office/drawing/2014/main" id="{60C52DE2-3E3E-47FA-9D9C-3BBCCA0D1A10}"/>
                </a:ext>
              </a:extLst>
            </p:cNvPr>
            <p:cNvSpPr txBox="1"/>
            <p:nvPr>
              <p:custDataLst>
                <p:tags r:id="rId32"/>
              </p:custDataLst>
            </p:nvPr>
          </p:nvSpPr>
          <p:spPr>
            <a:xfrm>
              <a:off x="4810768" y="3053640"/>
              <a:ext cx="626546" cy="138499"/>
            </a:xfrm>
            <a:prstGeom prst="rect">
              <a:avLst/>
            </a:prstGeom>
            <a:noFill/>
          </p:spPr>
          <p:txBody>
            <a:bodyPr vert="horz" wrap="square" lIns="0" tIns="0" rIns="0" bIns="0" rtlCol="0" anchor="ctr" anchorCtr="0">
              <a:spAutoFit/>
            </a:bodyPr>
            <a:lstStyle/>
            <a:p>
              <a:pPr algn="ctr"/>
              <a:r>
                <a:rPr lang="en-GB" sz="900" b="1" spc="-8" dirty="0">
                  <a:solidFill>
                    <a:schemeClr val="dk2"/>
                  </a:solidFill>
                  <a:latin typeface="Calibri" panose="020F0502020204030204" pitchFamily="34" charset="0"/>
                </a:rPr>
                <a:t>Final Demo</a:t>
              </a:r>
            </a:p>
          </p:txBody>
        </p:sp>
        <p:sp>
          <p:nvSpPr>
            <p:cNvPr id="92" name="OTLSHAPE_M_31ea56ec24c3441389f02e1388de8aef_Shape">
              <a:extLst>
                <a:ext uri="{FF2B5EF4-FFF2-40B4-BE49-F238E27FC236}">
                  <a16:creationId xmlns:a16="http://schemas.microsoft.com/office/drawing/2014/main" id="{C59471CC-B554-4102-B497-B31EF71A201C}"/>
                </a:ext>
              </a:extLst>
            </p:cNvPr>
            <p:cNvSpPr/>
            <p:nvPr>
              <p:custDataLst>
                <p:tags r:id="rId33"/>
              </p:custDataLst>
            </p:nvPr>
          </p:nvSpPr>
          <p:spPr>
            <a:xfrm>
              <a:off x="5899334" y="3180224"/>
              <a:ext cx="171450" cy="190500"/>
            </a:xfrm>
            <a:prstGeom prst="star5">
              <a:avLst>
                <a:gd name="adj" fmla="val 25000"/>
                <a:gd name="hf" fmla="val 105146"/>
                <a:gd name="vf" fmla="val 110557"/>
              </a:avLst>
            </a:prstGeom>
            <a:solidFill>
              <a:schemeClr val="accent1"/>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93" name="OTLSHAPE_M_4fee74f0717e4dde91e73221b9c2501f_Title">
              <a:extLst>
                <a:ext uri="{FF2B5EF4-FFF2-40B4-BE49-F238E27FC236}">
                  <a16:creationId xmlns:a16="http://schemas.microsoft.com/office/drawing/2014/main" id="{8EFEFEFE-E784-4289-BAE8-650A263426E5}"/>
                </a:ext>
              </a:extLst>
            </p:cNvPr>
            <p:cNvSpPr txBox="1"/>
            <p:nvPr>
              <p:custDataLst>
                <p:tags r:id="rId34"/>
              </p:custDataLst>
            </p:nvPr>
          </p:nvSpPr>
          <p:spPr>
            <a:xfrm>
              <a:off x="5652505" y="3044762"/>
              <a:ext cx="626546" cy="138499"/>
            </a:xfrm>
            <a:prstGeom prst="rect">
              <a:avLst/>
            </a:prstGeom>
            <a:noFill/>
          </p:spPr>
          <p:txBody>
            <a:bodyPr vert="horz" wrap="square" lIns="0" tIns="0" rIns="0" bIns="0" rtlCol="0" anchor="ctr" anchorCtr="0">
              <a:spAutoFit/>
            </a:bodyPr>
            <a:lstStyle/>
            <a:p>
              <a:pPr algn="ctr"/>
              <a:r>
                <a:rPr lang="en-GB" sz="900" b="1" spc="-8" dirty="0">
                  <a:solidFill>
                    <a:schemeClr val="dk2"/>
                  </a:solidFill>
                  <a:latin typeface="Calibri" panose="020F0502020204030204" pitchFamily="34" charset="0"/>
                </a:rPr>
                <a:t>Final Report</a:t>
              </a:r>
            </a:p>
          </p:txBody>
        </p:sp>
      </p:grpSp>
    </p:spTree>
    <p:extLst>
      <p:ext uri="{BB962C8B-B14F-4D97-AF65-F5344CB8AC3E}">
        <p14:creationId xmlns:p14="http://schemas.microsoft.com/office/powerpoint/2010/main" val="2362687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ctrTitle" idx="4294967295"/>
          </p:nvPr>
        </p:nvSpPr>
        <p:spPr>
          <a:xfrm>
            <a:off x="685800" y="440350"/>
            <a:ext cx="47913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000" dirty="0"/>
              <a:t>Hello!</a:t>
            </a:r>
            <a:endParaRPr sz="6000" dirty="0"/>
          </a:p>
        </p:txBody>
      </p:sp>
      <p:sp>
        <p:nvSpPr>
          <p:cNvPr id="80" name="Google Shape;80;p16"/>
          <p:cNvSpPr txBox="1">
            <a:spLocks noGrp="1"/>
          </p:cNvSpPr>
          <p:nvPr>
            <p:ph type="subTitle" idx="4294967295"/>
          </p:nvPr>
        </p:nvSpPr>
        <p:spPr>
          <a:xfrm>
            <a:off x="685800" y="1639966"/>
            <a:ext cx="4791300" cy="3150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3600" b="1" dirty="0"/>
              <a:t>We</a:t>
            </a:r>
            <a:r>
              <a:rPr lang="en" sz="3600" b="1" dirty="0"/>
              <a:t> are “</a:t>
            </a:r>
            <a:r>
              <a:rPr lang="en-US" sz="3600" b="1" dirty="0"/>
              <a:t>LAJI”</a:t>
            </a:r>
            <a:endParaRPr sz="3600" b="1" dirty="0"/>
          </a:p>
          <a:p>
            <a:pPr marL="0" lvl="0" indent="0">
              <a:buClr>
                <a:schemeClr val="dk1"/>
              </a:buClr>
              <a:buSzPts val="1100"/>
              <a:buNone/>
            </a:pPr>
            <a:r>
              <a:rPr lang="en-US" altLang="ko-KR" sz="3600" b="1" dirty="0"/>
              <a:t> </a:t>
            </a:r>
            <a:r>
              <a:rPr lang="en" altLang="ko-KR" sz="3600" dirty="0"/>
              <a:t>-</a:t>
            </a:r>
            <a:r>
              <a:rPr lang="en-US" altLang="ko-KR" sz="3600" dirty="0" err="1"/>
              <a:t>Jisu</a:t>
            </a:r>
            <a:r>
              <a:rPr lang="en-US" altLang="ko-KR" sz="3600" dirty="0"/>
              <a:t> An </a:t>
            </a:r>
          </a:p>
          <a:p>
            <a:pPr marL="0" lvl="0" indent="0">
              <a:buClr>
                <a:schemeClr val="dk1"/>
              </a:buClr>
              <a:buSzPts val="1100"/>
              <a:buNone/>
            </a:pPr>
            <a:r>
              <a:rPr lang="en-US" sz="3600" b="1" dirty="0"/>
              <a:t> </a:t>
            </a:r>
            <a:r>
              <a:rPr lang="en-US" sz="3600" dirty="0"/>
              <a:t>-</a:t>
            </a:r>
            <a:r>
              <a:rPr lang="en-US" sz="3600" dirty="0" err="1"/>
              <a:t>Hyunjae</a:t>
            </a:r>
            <a:r>
              <a:rPr lang="en-US" sz="3600" dirty="0"/>
              <a:t> </a:t>
            </a:r>
            <a:r>
              <a:rPr lang="en-US" altLang="ko-KR" sz="3600" dirty="0"/>
              <a:t>Lee </a:t>
            </a:r>
            <a:endParaRPr lang="en-US" sz="3600" dirty="0"/>
          </a:p>
          <a:p>
            <a:pPr marL="0" lvl="0" indent="0">
              <a:buClr>
                <a:schemeClr val="dk1"/>
              </a:buClr>
              <a:buSzPts val="1100"/>
              <a:buNone/>
            </a:pPr>
            <a:r>
              <a:rPr lang="en-US" sz="3600" dirty="0"/>
              <a:t> -</a:t>
            </a:r>
            <a:r>
              <a:rPr lang="en-US" sz="3600" dirty="0" err="1"/>
              <a:t>Jinwoo</a:t>
            </a:r>
            <a:r>
              <a:rPr lang="en-US" sz="3600" dirty="0"/>
              <a:t> </a:t>
            </a:r>
            <a:r>
              <a:rPr lang="en-US" altLang="ko-KR" sz="3600" dirty="0"/>
              <a:t>Jeon </a:t>
            </a:r>
            <a:endParaRPr lang="en-US" sz="3600" dirty="0"/>
          </a:p>
        </p:txBody>
      </p:sp>
      <p:sp>
        <p:nvSpPr>
          <p:cNvPr id="81" name="Google Shape;81;p1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A7C47-88E5-4371-A90F-2EDFDD488A84}"/>
              </a:ext>
            </a:extLst>
          </p:cNvPr>
          <p:cNvSpPr>
            <a:spLocks noGrp="1"/>
          </p:cNvSpPr>
          <p:nvPr>
            <p:ph type="title"/>
          </p:nvPr>
        </p:nvSpPr>
        <p:spPr/>
        <p:txBody>
          <a:bodyPr/>
          <a:lstStyle/>
          <a:p>
            <a:r>
              <a:rPr lang="en-US" dirty="0">
                <a:solidFill>
                  <a:srgbClr val="305178"/>
                </a:solidFill>
              </a:rPr>
              <a:t>Meet the Team</a:t>
            </a:r>
          </a:p>
        </p:txBody>
      </p:sp>
      <p:grpSp>
        <p:nvGrpSpPr>
          <p:cNvPr id="95" name="Group 94">
            <a:extLst>
              <a:ext uri="{FF2B5EF4-FFF2-40B4-BE49-F238E27FC236}">
                <a16:creationId xmlns:a16="http://schemas.microsoft.com/office/drawing/2014/main" id="{AB855109-2D86-4202-B9CE-3E60F8439916}"/>
              </a:ext>
            </a:extLst>
          </p:cNvPr>
          <p:cNvGrpSpPr/>
          <p:nvPr/>
        </p:nvGrpSpPr>
        <p:grpSpPr>
          <a:xfrm>
            <a:off x="1650215" y="983395"/>
            <a:ext cx="1835833" cy="3726414"/>
            <a:chOff x="623732" y="1700808"/>
            <a:chExt cx="2447777" cy="4968552"/>
          </a:xfrm>
        </p:grpSpPr>
        <p:sp>
          <p:nvSpPr>
            <p:cNvPr id="96" name="Rectangle 95">
              <a:extLst>
                <a:ext uri="{FF2B5EF4-FFF2-40B4-BE49-F238E27FC236}">
                  <a16:creationId xmlns:a16="http://schemas.microsoft.com/office/drawing/2014/main" id="{8F690F4E-3D7E-4F5E-9B02-B891D5D646E7}"/>
                </a:ext>
              </a:extLst>
            </p:cNvPr>
            <p:cNvSpPr/>
            <p:nvPr/>
          </p:nvSpPr>
          <p:spPr>
            <a:xfrm>
              <a:off x="623732" y="3933056"/>
              <a:ext cx="2447777" cy="523220"/>
            </a:xfrm>
            <a:prstGeom prst="rect">
              <a:avLst/>
            </a:prstGeom>
            <a:gradFill flip="none" rotWithShape="1">
              <a:gsLst>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Jane Doe</a:t>
              </a:r>
            </a:p>
          </p:txBody>
        </p:sp>
        <p:grpSp>
          <p:nvGrpSpPr>
            <p:cNvPr id="97" name="Group 96">
              <a:extLst>
                <a:ext uri="{FF2B5EF4-FFF2-40B4-BE49-F238E27FC236}">
                  <a16:creationId xmlns:a16="http://schemas.microsoft.com/office/drawing/2014/main" id="{712D4734-0353-4FE4-96B3-AD192F545BEF}"/>
                </a:ext>
              </a:extLst>
            </p:cNvPr>
            <p:cNvGrpSpPr/>
            <p:nvPr/>
          </p:nvGrpSpPr>
          <p:grpSpPr>
            <a:xfrm>
              <a:off x="623732" y="1700808"/>
              <a:ext cx="2447777" cy="4968552"/>
              <a:chOff x="623732" y="1700808"/>
              <a:chExt cx="2447777" cy="4877764"/>
            </a:xfrm>
            <a:effectLst>
              <a:outerShdw blurRad="50800" dist="38100" dir="2700000" algn="tl" rotWithShape="0">
                <a:prstClr val="black">
                  <a:alpha val="40000"/>
                </a:prstClr>
              </a:outerShdw>
            </a:effectLst>
          </p:grpSpPr>
          <p:sp>
            <p:nvSpPr>
              <p:cNvPr id="105" name="Rectangle 104">
                <a:extLst>
                  <a:ext uri="{FF2B5EF4-FFF2-40B4-BE49-F238E27FC236}">
                    <a16:creationId xmlns:a16="http://schemas.microsoft.com/office/drawing/2014/main" id="{C0B07BAC-93A8-45B6-BE07-BE882C3D3DF9}"/>
                  </a:ext>
                </a:extLst>
              </p:cNvPr>
              <p:cNvSpPr/>
              <p:nvPr/>
            </p:nvSpPr>
            <p:spPr>
              <a:xfrm>
                <a:off x="623732" y="1700808"/>
                <a:ext cx="2447777" cy="4877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6" name="Rectangle 105">
                <a:extLst>
                  <a:ext uri="{FF2B5EF4-FFF2-40B4-BE49-F238E27FC236}">
                    <a16:creationId xmlns:a16="http://schemas.microsoft.com/office/drawing/2014/main" id="{ABEC2427-8F00-4485-94C0-D9B26344DC89}"/>
                  </a:ext>
                </a:extLst>
              </p:cNvPr>
              <p:cNvSpPr/>
              <p:nvPr/>
            </p:nvSpPr>
            <p:spPr>
              <a:xfrm>
                <a:off x="623732" y="1703090"/>
                <a:ext cx="2447777" cy="11287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98" name="Oval 97">
              <a:extLst>
                <a:ext uri="{FF2B5EF4-FFF2-40B4-BE49-F238E27FC236}">
                  <a16:creationId xmlns:a16="http://schemas.microsoft.com/office/drawing/2014/main" id="{AC835937-FF0B-4413-924A-E3794F0F7C86}"/>
                </a:ext>
              </a:extLst>
            </p:cNvPr>
            <p:cNvSpPr/>
            <p:nvPr/>
          </p:nvSpPr>
          <p:spPr>
            <a:xfrm>
              <a:off x="983524" y="1988840"/>
              <a:ext cx="1728192" cy="1728192"/>
            </a:xfrm>
            <a:prstGeom prst="ellipse">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9" name="Rectangle 98">
              <a:extLst>
                <a:ext uri="{FF2B5EF4-FFF2-40B4-BE49-F238E27FC236}">
                  <a16:creationId xmlns:a16="http://schemas.microsoft.com/office/drawing/2014/main" id="{34000096-66AA-40A4-9D26-CD35CDCDBCD8}"/>
                </a:ext>
              </a:extLst>
            </p:cNvPr>
            <p:cNvSpPr/>
            <p:nvPr/>
          </p:nvSpPr>
          <p:spPr>
            <a:xfrm>
              <a:off x="623732" y="3807537"/>
              <a:ext cx="2447777" cy="52322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cap="all" dirty="0">
                  <a:solidFill>
                    <a:schemeClr val="tx1"/>
                  </a:solidFill>
                </a:rPr>
                <a:t>AN JISU</a:t>
              </a:r>
            </a:p>
          </p:txBody>
        </p:sp>
        <p:sp>
          <p:nvSpPr>
            <p:cNvPr id="100" name="Rectangle 99">
              <a:extLst>
                <a:ext uri="{FF2B5EF4-FFF2-40B4-BE49-F238E27FC236}">
                  <a16:creationId xmlns:a16="http://schemas.microsoft.com/office/drawing/2014/main" id="{E17DEEC3-B8EF-4960-8CC5-021FC0DF3324}"/>
                </a:ext>
              </a:extLst>
            </p:cNvPr>
            <p:cNvSpPr/>
            <p:nvPr/>
          </p:nvSpPr>
          <p:spPr>
            <a:xfrm>
              <a:off x="623732" y="4348857"/>
              <a:ext cx="2447777" cy="268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i="1" cap="all" dirty="0">
                <a:solidFill>
                  <a:schemeClr val="tx2"/>
                </a:solidFill>
              </a:endParaRPr>
            </a:p>
          </p:txBody>
        </p:sp>
        <p:sp>
          <p:nvSpPr>
            <p:cNvPr id="101" name="Rectangle 100">
              <a:extLst>
                <a:ext uri="{FF2B5EF4-FFF2-40B4-BE49-F238E27FC236}">
                  <a16:creationId xmlns:a16="http://schemas.microsoft.com/office/drawing/2014/main" id="{6CD48165-F9FF-48A9-B5AD-E5D5A4E8EF7C}"/>
                </a:ext>
              </a:extLst>
            </p:cNvPr>
            <p:cNvSpPr/>
            <p:nvPr/>
          </p:nvSpPr>
          <p:spPr>
            <a:xfrm>
              <a:off x="623732" y="4863843"/>
              <a:ext cx="2447777" cy="292388"/>
            </a:xfrm>
            <a:prstGeom prst="rect">
              <a:avLst/>
            </a:prstGeom>
          </p:spPr>
          <p:txBody>
            <a:bodyPr wrap="square">
              <a:spAutoFit/>
            </a:bodyPr>
            <a:lstStyle/>
            <a:p>
              <a:pPr algn="just">
                <a:spcAft>
                  <a:spcPts val="900"/>
                </a:spcAft>
              </a:pPr>
              <a:r>
                <a:rPr lang="en-US" sz="825" dirty="0">
                  <a:solidFill>
                    <a:srgbClr val="7B8898"/>
                  </a:solidFill>
                </a:rPr>
                <a:t>Web crawling, Database, Server</a:t>
              </a:r>
            </a:p>
          </p:txBody>
        </p:sp>
        <p:sp>
          <p:nvSpPr>
            <p:cNvPr id="102" name="TextBox 101">
              <a:extLst>
                <a:ext uri="{FF2B5EF4-FFF2-40B4-BE49-F238E27FC236}">
                  <a16:creationId xmlns:a16="http://schemas.microsoft.com/office/drawing/2014/main" id="{EF1AACF8-6EDD-4624-BA75-2A4750AEFBA6}"/>
                </a:ext>
              </a:extLst>
            </p:cNvPr>
            <p:cNvSpPr txBox="1"/>
            <p:nvPr/>
          </p:nvSpPr>
          <p:spPr>
            <a:xfrm>
              <a:off x="1026669" y="5976372"/>
              <a:ext cx="1641902" cy="307776"/>
            </a:xfrm>
            <a:prstGeom prst="rect">
              <a:avLst/>
            </a:prstGeom>
            <a:noFill/>
          </p:spPr>
          <p:txBody>
            <a:bodyPr wrap="none" rtlCol="0">
              <a:spAutoFit/>
            </a:bodyPr>
            <a:lstStyle/>
            <a:p>
              <a:pPr algn="ctr"/>
              <a:r>
                <a:rPr lang="en-US" sz="900" u="sng" dirty="0">
                  <a:solidFill>
                    <a:schemeClr val="accent2"/>
                  </a:solidFill>
                </a:rPr>
                <a:t>ajs7270@gmail.com</a:t>
              </a:r>
            </a:p>
          </p:txBody>
        </p:sp>
        <p:cxnSp>
          <p:nvCxnSpPr>
            <p:cNvPr id="104" name="Straight Connector 103">
              <a:extLst>
                <a:ext uri="{FF2B5EF4-FFF2-40B4-BE49-F238E27FC236}">
                  <a16:creationId xmlns:a16="http://schemas.microsoft.com/office/drawing/2014/main" id="{3959A869-5E0A-4E14-BA34-C0F0E8FEBBF0}"/>
                </a:ext>
              </a:extLst>
            </p:cNvPr>
            <p:cNvCxnSpPr>
              <a:cxnSpLocks/>
            </p:cNvCxnSpPr>
            <p:nvPr/>
          </p:nvCxnSpPr>
          <p:spPr>
            <a:xfrm>
              <a:off x="623732" y="5853121"/>
              <a:ext cx="2447777" cy="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FEB87E8E-BCC2-4F58-96DB-712CDA809F68}"/>
              </a:ext>
            </a:extLst>
          </p:cNvPr>
          <p:cNvGrpSpPr/>
          <p:nvPr/>
        </p:nvGrpSpPr>
        <p:grpSpPr>
          <a:xfrm>
            <a:off x="3774366" y="983395"/>
            <a:ext cx="1835833" cy="3726414"/>
            <a:chOff x="623732" y="1700808"/>
            <a:chExt cx="2447777" cy="4968552"/>
          </a:xfrm>
        </p:grpSpPr>
        <p:sp>
          <p:nvSpPr>
            <p:cNvPr id="108" name="Rectangle 107">
              <a:extLst>
                <a:ext uri="{FF2B5EF4-FFF2-40B4-BE49-F238E27FC236}">
                  <a16:creationId xmlns:a16="http://schemas.microsoft.com/office/drawing/2014/main" id="{5B172C5D-76AE-42A9-ABD2-4DCB4F89713A}"/>
                </a:ext>
              </a:extLst>
            </p:cNvPr>
            <p:cNvSpPr/>
            <p:nvPr/>
          </p:nvSpPr>
          <p:spPr>
            <a:xfrm>
              <a:off x="623732" y="3933056"/>
              <a:ext cx="2447777" cy="523220"/>
            </a:xfrm>
            <a:prstGeom prst="rect">
              <a:avLst/>
            </a:prstGeom>
            <a:gradFill flip="none" rotWithShape="1">
              <a:gsLst>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Jane Doe</a:t>
              </a:r>
            </a:p>
          </p:txBody>
        </p:sp>
        <p:grpSp>
          <p:nvGrpSpPr>
            <p:cNvPr id="109" name="Group 108">
              <a:extLst>
                <a:ext uri="{FF2B5EF4-FFF2-40B4-BE49-F238E27FC236}">
                  <a16:creationId xmlns:a16="http://schemas.microsoft.com/office/drawing/2014/main" id="{4F5FCE93-828B-4B1E-B820-2377049A89FC}"/>
                </a:ext>
              </a:extLst>
            </p:cNvPr>
            <p:cNvGrpSpPr/>
            <p:nvPr/>
          </p:nvGrpSpPr>
          <p:grpSpPr>
            <a:xfrm>
              <a:off x="623732" y="1700808"/>
              <a:ext cx="2447777" cy="4968552"/>
              <a:chOff x="623732" y="1700808"/>
              <a:chExt cx="2447777" cy="4877764"/>
            </a:xfrm>
            <a:effectLst>
              <a:outerShdw blurRad="50800" dist="38100" dir="2700000" algn="tl" rotWithShape="0">
                <a:prstClr val="black">
                  <a:alpha val="40000"/>
                </a:prstClr>
              </a:outerShdw>
            </a:effectLst>
          </p:grpSpPr>
          <p:sp>
            <p:nvSpPr>
              <p:cNvPr id="117" name="Rectangle 116">
                <a:extLst>
                  <a:ext uri="{FF2B5EF4-FFF2-40B4-BE49-F238E27FC236}">
                    <a16:creationId xmlns:a16="http://schemas.microsoft.com/office/drawing/2014/main" id="{9BC2D6E2-96BE-4135-8F63-BF903BCE584E}"/>
                  </a:ext>
                </a:extLst>
              </p:cNvPr>
              <p:cNvSpPr/>
              <p:nvPr/>
            </p:nvSpPr>
            <p:spPr>
              <a:xfrm>
                <a:off x="623732" y="1700808"/>
                <a:ext cx="2447777" cy="4877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8" name="Rectangle 117">
                <a:extLst>
                  <a:ext uri="{FF2B5EF4-FFF2-40B4-BE49-F238E27FC236}">
                    <a16:creationId xmlns:a16="http://schemas.microsoft.com/office/drawing/2014/main" id="{F4F4BFA7-C569-4D46-BE63-FCFD1F19C2FC}"/>
                  </a:ext>
                </a:extLst>
              </p:cNvPr>
              <p:cNvSpPr/>
              <p:nvPr/>
            </p:nvSpPr>
            <p:spPr>
              <a:xfrm>
                <a:off x="623732" y="1703090"/>
                <a:ext cx="2447777" cy="1128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110" name="Oval 109">
              <a:extLst>
                <a:ext uri="{FF2B5EF4-FFF2-40B4-BE49-F238E27FC236}">
                  <a16:creationId xmlns:a16="http://schemas.microsoft.com/office/drawing/2014/main" id="{44CDA6A8-397F-4258-A209-25B86A2F94A8}"/>
                </a:ext>
              </a:extLst>
            </p:cNvPr>
            <p:cNvSpPr/>
            <p:nvPr/>
          </p:nvSpPr>
          <p:spPr>
            <a:xfrm>
              <a:off x="983524" y="1988840"/>
              <a:ext cx="1728192" cy="1728192"/>
            </a:xfrm>
            <a:prstGeom prst="ellipse">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1" name="Rectangle 110">
              <a:extLst>
                <a:ext uri="{FF2B5EF4-FFF2-40B4-BE49-F238E27FC236}">
                  <a16:creationId xmlns:a16="http://schemas.microsoft.com/office/drawing/2014/main" id="{78D84C72-3012-45FF-86BF-308B6D8CBFA6}"/>
                </a:ext>
              </a:extLst>
            </p:cNvPr>
            <p:cNvSpPr/>
            <p:nvPr/>
          </p:nvSpPr>
          <p:spPr>
            <a:xfrm>
              <a:off x="623732" y="3807537"/>
              <a:ext cx="2447777" cy="52322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cap="all" dirty="0">
                  <a:solidFill>
                    <a:schemeClr val="tx1"/>
                  </a:solidFill>
                </a:rPr>
                <a:t>LEE HYUNJAE</a:t>
              </a:r>
            </a:p>
          </p:txBody>
        </p:sp>
        <p:sp>
          <p:nvSpPr>
            <p:cNvPr id="112" name="Rectangle 111">
              <a:extLst>
                <a:ext uri="{FF2B5EF4-FFF2-40B4-BE49-F238E27FC236}">
                  <a16:creationId xmlns:a16="http://schemas.microsoft.com/office/drawing/2014/main" id="{27281B9D-A0CA-470D-84DF-4572C84B8580}"/>
                </a:ext>
              </a:extLst>
            </p:cNvPr>
            <p:cNvSpPr/>
            <p:nvPr/>
          </p:nvSpPr>
          <p:spPr>
            <a:xfrm>
              <a:off x="623732" y="4348857"/>
              <a:ext cx="2447777" cy="268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i="1" cap="all" dirty="0">
                  <a:solidFill>
                    <a:schemeClr val="tx2"/>
                  </a:solidFill>
                </a:rPr>
                <a:t>System link developer</a:t>
              </a:r>
            </a:p>
          </p:txBody>
        </p:sp>
        <p:sp>
          <p:nvSpPr>
            <p:cNvPr id="113" name="Rectangle 112">
              <a:extLst>
                <a:ext uri="{FF2B5EF4-FFF2-40B4-BE49-F238E27FC236}">
                  <a16:creationId xmlns:a16="http://schemas.microsoft.com/office/drawing/2014/main" id="{22884369-1BD4-478B-8564-ECCC1F73779D}"/>
                </a:ext>
              </a:extLst>
            </p:cNvPr>
            <p:cNvSpPr/>
            <p:nvPr/>
          </p:nvSpPr>
          <p:spPr>
            <a:xfrm>
              <a:off x="623732" y="4863843"/>
              <a:ext cx="2447777" cy="292388"/>
            </a:xfrm>
            <a:prstGeom prst="rect">
              <a:avLst/>
            </a:prstGeom>
          </p:spPr>
          <p:txBody>
            <a:bodyPr wrap="square">
              <a:spAutoFit/>
            </a:bodyPr>
            <a:lstStyle/>
            <a:p>
              <a:pPr algn="just">
                <a:spcAft>
                  <a:spcPts val="900"/>
                </a:spcAft>
              </a:pPr>
              <a:r>
                <a:rPr lang="en-US" sz="825" dirty="0">
                  <a:solidFill>
                    <a:srgbClr val="7B8898"/>
                  </a:solidFill>
                </a:rPr>
                <a:t>Toss </a:t>
              </a:r>
              <a:r>
                <a:rPr lang="en-US" sz="825" dirty="0" err="1">
                  <a:solidFill>
                    <a:srgbClr val="7B8898"/>
                  </a:solidFill>
                </a:rPr>
                <a:t>Api</a:t>
              </a:r>
              <a:r>
                <a:rPr lang="en-US" sz="825" dirty="0">
                  <a:solidFill>
                    <a:srgbClr val="7B8898"/>
                  </a:solidFill>
                </a:rPr>
                <a:t>, Server, Interaction </a:t>
              </a:r>
            </a:p>
          </p:txBody>
        </p:sp>
        <p:sp>
          <p:nvSpPr>
            <p:cNvPr id="114" name="TextBox 113">
              <a:extLst>
                <a:ext uri="{FF2B5EF4-FFF2-40B4-BE49-F238E27FC236}">
                  <a16:creationId xmlns:a16="http://schemas.microsoft.com/office/drawing/2014/main" id="{70FA72D5-E414-4AE3-9569-D4FC54E5824F}"/>
                </a:ext>
              </a:extLst>
            </p:cNvPr>
            <p:cNvSpPr txBox="1"/>
            <p:nvPr/>
          </p:nvSpPr>
          <p:spPr>
            <a:xfrm>
              <a:off x="962549" y="5976372"/>
              <a:ext cx="1770144" cy="307776"/>
            </a:xfrm>
            <a:prstGeom prst="rect">
              <a:avLst/>
            </a:prstGeom>
            <a:noFill/>
          </p:spPr>
          <p:txBody>
            <a:bodyPr wrap="none" rtlCol="0">
              <a:spAutoFit/>
            </a:bodyPr>
            <a:lstStyle/>
            <a:p>
              <a:pPr algn="ctr"/>
              <a:r>
                <a:rPr lang="en-US" sz="900" u="sng" dirty="0">
                  <a:solidFill>
                    <a:schemeClr val="accent1"/>
                  </a:solidFill>
                </a:rPr>
                <a:t>leehj8687@email.com</a:t>
              </a:r>
            </a:p>
          </p:txBody>
        </p:sp>
        <p:cxnSp>
          <p:nvCxnSpPr>
            <p:cNvPr id="116" name="Straight Connector 115">
              <a:extLst>
                <a:ext uri="{FF2B5EF4-FFF2-40B4-BE49-F238E27FC236}">
                  <a16:creationId xmlns:a16="http://schemas.microsoft.com/office/drawing/2014/main" id="{4A8163FC-55FB-4F16-82F3-5975946F7177}"/>
                </a:ext>
              </a:extLst>
            </p:cNvPr>
            <p:cNvCxnSpPr>
              <a:cxnSpLocks/>
            </p:cNvCxnSpPr>
            <p:nvPr/>
          </p:nvCxnSpPr>
          <p:spPr>
            <a:xfrm>
              <a:off x="623732" y="5853121"/>
              <a:ext cx="2447777" cy="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0318065E-A294-4E65-A4C0-DAEE53FCA635}"/>
              </a:ext>
            </a:extLst>
          </p:cNvPr>
          <p:cNvGrpSpPr/>
          <p:nvPr/>
        </p:nvGrpSpPr>
        <p:grpSpPr>
          <a:xfrm>
            <a:off x="5898517" y="983395"/>
            <a:ext cx="1835833" cy="3726414"/>
            <a:chOff x="623732" y="1700808"/>
            <a:chExt cx="2447777" cy="4968552"/>
          </a:xfrm>
        </p:grpSpPr>
        <p:sp>
          <p:nvSpPr>
            <p:cNvPr id="120" name="Rectangle 119">
              <a:extLst>
                <a:ext uri="{FF2B5EF4-FFF2-40B4-BE49-F238E27FC236}">
                  <a16:creationId xmlns:a16="http://schemas.microsoft.com/office/drawing/2014/main" id="{F474000E-D212-491D-AB32-7FAF8AACE6B8}"/>
                </a:ext>
              </a:extLst>
            </p:cNvPr>
            <p:cNvSpPr/>
            <p:nvPr/>
          </p:nvSpPr>
          <p:spPr>
            <a:xfrm>
              <a:off x="623732" y="3933056"/>
              <a:ext cx="2447777" cy="523220"/>
            </a:xfrm>
            <a:prstGeom prst="rect">
              <a:avLst/>
            </a:prstGeom>
            <a:gradFill flip="none" rotWithShape="1">
              <a:gsLst>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Jane Doe</a:t>
              </a:r>
            </a:p>
          </p:txBody>
        </p:sp>
        <p:grpSp>
          <p:nvGrpSpPr>
            <p:cNvPr id="121" name="Group 120">
              <a:extLst>
                <a:ext uri="{FF2B5EF4-FFF2-40B4-BE49-F238E27FC236}">
                  <a16:creationId xmlns:a16="http://schemas.microsoft.com/office/drawing/2014/main" id="{0A9A15C3-DC20-414F-8A02-9E39D4BE7145}"/>
                </a:ext>
              </a:extLst>
            </p:cNvPr>
            <p:cNvGrpSpPr/>
            <p:nvPr/>
          </p:nvGrpSpPr>
          <p:grpSpPr>
            <a:xfrm>
              <a:off x="623732" y="1700808"/>
              <a:ext cx="2447777" cy="4968552"/>
              <a:chOff x="623732" y="1700808"/>
              <a:chExt cx="2447777" cy="4877764"/>
            </a:xfrm>
            <a:effectLst>
              <a:outerShdw blurRad="50800" dist="38100" dir="2700000" algn="tl" rotWithShape="0">
                <a:prstClr val="black">
                  <a:alpha val="40000"/>
                </a:prstClr>
              </a:outerShdw>
            </a:effectLst>
          </p:grpSpPr>
          <p:sp>
            <p:nvSpPr>
              <p:cNvPr id="129" name="Rectangle 128">
                <a:extLst>
                  <a:ext uri="{FF2B5EF4-FFF2-40B4-BE49-F238E27FC236}">
                    <a16:creationId xmlns:a16="http://schemas.microsoft.com/office/drawing/2014/main" id="{C2F079F1-7B0C-4B0E-8149-404262F49CFE}"/>
                  </a:ext>
                </a:extLst>
              </p:cNvPr>
              <p:cNvSpPr/>
              <p:nvPr/>
            </p:nvSpPr>
            <p:spPr>
              <a:xfrm>
                <a:off x="623732" y="1700808"/>
                <a:ext cx="2447777" cy="4877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0" name="Rectangle 129">
                <a:extLst>
                  <a:ext uri="{FF2B5EF4-FFF2-40B4-BE49-F238E27FC236}">
                    <a16:creationId xmlns:a16="http://schemas.microsoft.com/office/drawing/2014/main" id="{E2030D19-CF7C-417A-8E54-63BAB3DDA076}"/>
                  </a:ext>
                </a:extLst>
              </p:cNvPr>
              <p:cNvSpPr/>
              <p:nvPr/>
            </p:nvSpPr>
            <p:spPr>
              <a:xfrm>
                <a:off x="623732" y="1703090"/>
                <a:ext cx="2447777" cy="11287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122" name="Oval 121">
              <a:extLst>
                <a:ext uri="{FF2B5EF4-FFF2-40B4-BE49-F238E27FC236}">
                  <a16:creationId xmlns:a16="http://schemas.microsoft.com/office/drawing/2014/main" id="{1F374CE3-6273-4782-9B26-3545507AC5F1}"/>
                </a:ext>
              </a:extLst>
            </p:cNvPr>
            <p:cNvSpPr/>
            <p:nvPr/>
          </p:nvSpPr>
          <p:spPr>
            <a:xfrm>
              <a:off x="983524" y="1988840"/>
              <a:ext cx="1728192" cy="1728192"/>
            </a:xfrm>
            <a:prstGeom prst="ellipse">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3" name="Rectangle 122">
              <a:extLst>
                <a:ext uri="{FF2B5EF4-FFF2-40B4-BE49-F238E27FC236}">
                  <a16:creationId xmlns:a16="http://schemas.microsoft.com/office/drawing/2014/main" id="{CDDE039A-3E4B-47D7-9C58-4E9E2DBECBA4}"/>
                </a:ext>
              </a:extLst>
            </p:cNvPr>
            <p:cNvSpPr/>
            <p:nvPr/>
          </p:nvSpPr>
          <p:spPr>
            <a:xfrm>
              <a:off x="623732" y="3807537"/>
              <a:ext cx="2447777" cy="52322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cap="all" dirty="0">
                  <a:solidFill>
                    <a:schemeClr val="tx1"/>
                  </a:solidFill>
                </a:rPr>
                <a:t>JEON JINWOO</a:t>
              </a:r>
            </a:p>
          </p:txBody>
        </p:sp>
        <p:sp>
          <p:nvSpPr>
            <p:cNvPr id="124" name="Rectangle 123">
              <a:extLst>
                <a:ext uri="{FF2B5EF4-FFF2-40B4-BE49-F238E27FC236}">
                  <a16:creationId xmlns:a16="http://schemas.microsoft.com/office/drawing/2014/main" id="{4D7750F3-EBA0-4EE9-96E8-D2982E9E4CCF}"/>
                </a:ext>
              </a:extLst>
            </p:cNvPr>
            <p:cNvSpPr/>
            <p:nvPr/>
          </p:nvSpPr>
          <p:spPr>
            <a:xfrm>
              <a:off x="623732" y="4348857"/>
              <a:ext cx="2447777" cy="268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i="1" cap="all" dirty="0">
                <a:solidFill>
                  <a:schemeClr val="tx2"/>
                </a:solidFill>
              </a:endParaRPr>
            </a:p>
          </p:txBody>
        </p:sp>
        <p:sp>
          <p:nvSpPr>
            <p:cNvPr id="125" name="Rectangle 124">
              <a:extLst>
                <a:ext uri="{FF2B5EF4-FFF2-40B4-BE49-F238E27FC236}">
                  <a16:creationId xmlns:a16="http://schemas.microsoft.com/office/drawing/2014/main" id="{A806ACAA-CB48-4DDD-8B54-9115887BC7FF}"/>
                </a:ext>
              </a:extLst>
            </p:cNvPr>
            <p:cNvSpPr/>
            <p:nvPr/>
          </p:nvSpPr>
          <p:spPr>
            <a:xfrm>
              <a:off x="623732" y="4863843"/>
              <a:ext cx="2447777" cy="461665"/>
            </a:xfrm>
            <a:prstGeom prst="rect">
              <a:avLst/>
            </a:prstGeom>
          </p:spPr>
          <p:txBody>
            <a:bodyPr wrap="square">
              <a:spAutoFit/>
            </a:bodyPr>
            <a:lstStyle/>
            <a:p>
              <a:pPr algn="just">
                <a:spcAft>
                  <a:spcPts val="900"/>
                </a:spcAft>
              </a:pPr>
              <a:r>
                <a:rPr lang="en-US" sz="825" dirty="0">
                  <a:solidFill>
                    <a:srgbClr val="7B8898"/>
                  </a:solidFill>
                </a:rPr>
                <a:t>QR code scanning, Pos machine UI, User UI</a:t>
              </a:r>
            </a:p>
          </p:txBody>
        </p:sp>
        <p:sp>
          <p:nvSpPr>
            <p:cNvPr id="126" name="TextBox 125">
              <a:extLst>
                <a:ext uri="{FF2B5EF4-FFF2-40B4-BE49-F238E27FC236}">
                  <a16:creationId xmlns:a16="http://schemas.microsoft.com/office/drawing/2014/main" id="{A08B4D1B-C982-4674-8BA8-48104B0A2928}"/>
                </a:ext>
              </a:extLst>
            </p:cNvPr>
            <p:cNvSpPr txBox="1"/>
            <p:nvPr/>
          </p:nvSpPr>
          <p:spPr>
            <a:xfrm>
              <a:off x="1013844" y="5976372"/>
              <a:ext cx="1667550" cy="307776"/>
            </a:xfrm>
            <a:prstGeom prst="rect">
              <a:avLst/>
            </a:prstGeom>
            <a:noFill/>
          </p:spPr>
          <p:txBody>
            <a:bodyPr wrap="none" rtlCol="0">
              <a:spAutoFit/>
            </a:bodyPr>
            <a:lstStyle/>
            <a:p>
              <a:pPr algn="ctr"/>
              <a:r>
                <a:rPr lang="en-US" sz="900" u="sng" dirty="0">
                  <a:solidFill>
                    <a:schemeClr val="accent4"/>
                  </a:solidFill>
                </a:rPr>
                <a:t>zinuzian@gmail.com</a:t>
              </a:r>
            </a:p>
          </p:txBody>
        </p:sp>
        <p:cxnSp>
          <p:nvCxnSpPr>
            <p:cNvPr id="128" name="Straight Connector 127">
              <a:extLst>
                <a:ext uri="{FF2B5EF4-FFF2-40B4-BE49-F238E27FC236}">
                  <a16:creationId xmlns:a16="http://schemas.microsoft.com/office/drawing/2014/main" id="{85ED42BC-A98F-456A-8985-BA16B83CC08F}"/>
                </a:ext>
              </a:extLst>
            </p:cNvPr>
            <p:cNvCxnSpPr>
              <a:cxnSpLocks/>
            </p:cNvCxnSpPr>
            <p:nvPr/>
          </p:nvCxnSpPr>
          <p:spPr>
            <a:xfrm>
              <a:off x="623732" y="5853121"/>
              <a:ext cx="2447777" cy="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4" name="직사각형 3">
            <a:extLst>
              <a:ext uri="{FF2B5EF4-FFF2-40B4-BE49-F238E27FC236}">
                <a16:creationId xmlns:a16="http://schemas.microsoft.com/office/drawing/2014/main" id="{CD390A56-08E6-4EDC-96B3-B5609C180804}"/>
              </a:ext>
            </a:extLst>
          </p:cNvPr>
          <p:cNvSpPr/>
          <p:nvPr/>
        </p:nvSpPr>
        <p:spPr>
          <a:xfrm>
            <a:off x="7816289" y="102870"/>
            <a:ext cx="1248883" cy="4630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다이어그램 8">
            <a:extLst>
              <a:ext uri="{FF2B5EF4-FFF2-40B4-BE49-F238E27FC236}">
                <a16:creationId xmlns:a16="http://schemas.microsoft.com/office/drawing/2014/main" id="{65D785DE-826A-4FE5-85B8-BFFC1C7CBD99}"/>
              </a:ext>
            </a:extLst>
          </p:cNvPr>
          <p:cNvGraphicFramePr/>
          <p:nvPr>
            <p:extLst>
              <p:ext uri="{D42A27DB-BD31-4B8C-83A1-F6EECF244321}">
                <p14:modId xmlns:p14="http://schemas.microsoft.com/office/powerpoint/2010/main" val="2279309290"/>
              </p:ext>
            </p:extLst>
          </p:nvPr>
        </p:nvGraphicFramePr>
        <p:xfrm>
          <a:off x="3692899" y="997526"/>
          <a:ext cx="2045749" cy="15742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다이어그램 5">
            <a:extLst>
              <a:ext uri="{FF2B5EF4-FFF2-40B4-BE49-F238E27FC236}">
                <a16:creationId xmlns:a16="http://schemas.microsoft.com/office/drawing/2014/main" id="{0BC21615-6D2B-4408-8790-7D1C9E307311}"/>
              </a:ext>
            </a:extLst>
          </p:cNvPr>
          <p:cNvGraphicFramePr/>
          <p:nvPr>
            <p:extLst>
              <p:ext uri="{D42A27DB-BD31-4B8C-83A1-F6EECF244321}">
                <p14:modId xmlns:p14="http://schemas.microsoft.com/office/powerpoint/2010/main" val="3327253499"/>
              </p:ext>
            </p:extLst>
          </p:nvPr>
        </p:nvGraphicFramePr>
        <p:xfrm>
          <a:off x="5770068" y="881499"/>
          <a:ext cx="1943099" cy="169024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1" name="다이어그램 10">
            <a:extLst>
              <a:ext uri="{FF2B5EF4-FFF2-40B4-BE49-F238E27FC236}">
                <a16:creationId xmlns:a16="http://schemas.microsoft.com/office/drawing/2014/main" id="{DBD745B4-571D-4C43-A928-6C4C5344B879}"/>
              </a:ext>
            </a:extLst>
          </p:cNvPr>
          <p:cNvGraphicFramePr/>
          <p:nvPr>
            <p:extLst>
              <p:ext uri="{D42A27DB-BD31-4B8C-83A1-F6EECF244321}">
                <p14:modId xmlns:p14="http://schemas.microsoft.com/office/powerpoint/2010/main" val="531405532"/>
              </p:ext>
            </p:extLst>
          </p:nvPr>
        </p:nvGraphicFramePr>
        <p:xfrm>
          <a:off x="1370971" y="580422"/>
          <a:ext cx="2394320" cy="1983019"/>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43" name="Rectangle 111">
            <a:extLst>
              <a:ext uri="{FF2B5EF4-FFF2-40B4-BE49-F238E27FC236}">
                <a16:creationId xmlns:a16="http://schemas.microsoft.com/office/drawing/2014/main" id="{EDA039CB-89CF-4BA5-9EC6-0BD2D3038031}"/>
              </a:ext>
            </a:extLst>
          </p:cNvPr>
          <p:cNvSpPr/>
          <p:nvPr/>
        </p:nvSpPr>
        <p:spPr>
          <a:xfrm>
            <a:off x="1650214" y="2986371"/>
            <a:ext cx="1835833" cy="201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i="1" cap="all" dirty="0">
                <a:solidFill>
                  <a:schemeClr val="tx2"/>
                </a:solidFill>
              </a:rPr>
              <a:t>BACKEND DEVELOPER</a:t>
            </a:r>
          </a:p>
        </p:txBody>
      </p:sp>
      <p:sp>
        <p:nvSpPr>
          <p:cNvPr id="44" name="Rectangle 111">
            <a:extLst>
              <a:ext uri="{FF2B5EF4-FFF2-40B4-BE49-F238E27FC236}">
                <a16:creationId xmlns:a16="http://schemas.microsoft.com/office/drawing/2014/main" id="{BC341223-DA86-4F98-ABBF-35EFA6AD2980}"/>
              </a:ext>
            </a:extLst>
          </p:cNvPr>
          <p:cNvSpPr/>
          <p:nvPr/>
        </p:nvSpPr>
        <p:spPr>
          <a:xfrm>
            <a:off x="5877334" y="2969432"/>
            <a:ext cx="1835833" cy="201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i="1" cap="all" dirty="0">
                <a:solidFill>
                  <a:schemeClr val="tx2"/>
                </a:solidFill>
              </a:rPr>
              <a:t>FRONTEND DEVELOPER</a:t>
            </a:r>
          </a:p>
        </p:txBody>
      </p:sp>
    </p:spTree>
    <p:extLst>
      <p:ext uri="{BB962C8B-B14F-4D97-AF65-F5344CB8AC3E}">
        <p14:creationId xmlns:p14="http://schemas.microsoft.com/office/powerpoint/2010/main" val="1798322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457200" y="282175"/>
            <a:ext cx="63003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solidFill>
                  <a:srgbClr val="305178"/>
                </a:solidFill>
              </a:rPr>
              <a:t>Introductions</a:t>
            </a:r>
            <a:endParaRPr dirty="0">
              <a:solidFill>
                <a:srgbClr val="305178"/>
              </a:solidFill>
            </a:endParaRPr>
          </a:p>
        </p:txBody>
      </p:sp>
      <p:sp>
        <p:nvSpPr>
          <p:cNvPr id="74" name="Google Shape;74;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6" name="텍스트 개체 틀 5">
            <a:extLst>
              <a:ext uri="{FF2B5EF4-FFF2-40B4-BE49-F238E27FC236}">
                <a16:creationId xmlns:a16="http://schemas.microsoft.com/office/drawing/2014/main" id="{8A508DB8-3BCF-4784-B322-0C1A7E5B7070}"/>
              </a:ext>
            </a:extLst>
          </p:cNvPr>
          <p:cNvSpPr>
            <a:spLocks noGrp="1"/>
          </p:cNvSpPr>
          <p:nvPr>
            <p:ph type="body" idx="1"/>
          </p:nvPr>
        </p:nvSpPr>
        <p:spPr>
          <a:xfrm>
            <a:off x="227319" y="1368828"/>
            <a:ext cx="5585460" cy="2767200"/>
          </a:xfrm>
        </p:spPr>
        <p:txBody>
          <a:bodyPr/>
          <a:lstStyle/>
          <a:p>
            <a:r>
              <a:rPr lang="en-US" altLang="ko-KR" dirty="0"/>
              <a:t>Very convenient and interactive ordering process</a:t>
            </a:r>
          </a:p>
          <a:p>
            <a:endParaRPr lang="en-US" altLang="ko-KR" dirty="0"/>
          </a:p>
          <a:p>
            <a:endParaRPr lang="en-US" altLang="ko-KR" dirty="0"/>
          </a:p>
          <a:p>
            <a:endParaRPr lang="en-US" altLang="ko-KR" dirty="0"/>
          </a:p>
          <a:p>
            <a:endParaRPr lang="en-US" altLang="ko-KR" dirty="0"/>
          </a:p>
          <a:p>
            <a:r>
              <a:rPr lang="en-US" altLang="ko-KR" dirty="0"/>
              <a:t>Scalable and practical solution for both side </a:t>
            </a:r>
            <a:r>
              <a:rPr lang="en-US" altLang="ko-KR"/>
              <a:t>(consumers and sellers) </a:t>
            </a:r>
            <a:endParaRPr lang="en-US" altLang="ko-KR" dirty="0"/>
          </a:p>
        </p:txBody>
      </p:sp>
      <p:pic>
        <p:nvPicPr>
          <p:cNvPr id="18" name="그림 17">
            <a:extLst>
              <a:ext uri="{FF2B5EF4-FFF2-40B4-BE49-F238E27FC236}">
                <a16:creationId xmlns:a16="http://schemas.microsoft.com/office/drawing/2014/main" id="{5F031BA0-F2FE-463C-AA45-FD3DE2C6AFC8}"/>
              </a:ext>
            </a:extLst>
          </p:cNvPr>
          <p:cNvPicPr>
            <a:picLocks noChangeAspect="1"/>
          </p:cNvPicPr>
          <p:nvPr/>
        </p:nvPicPr>
        <p:blipFill>
          <a:blip r:embed="rId3"/>
          <a:stretch>
            <a:fillRect/>
          </a:stretch>
        </p:blipFill>
        <p:spPr>
          <a:xfrm flipH="1">
            <a:off x="293370" y="2069595"/>
            <a:ext cx="586740" cy="586740"/>
          </a:xfrm>
          <a:prstGeom prst="rect">
            <a:avLst/>
          </a:prstGeom>
        </p:spPr>
      </p:pic>
      <p:pic>
        <p:nvPicPr>
          <p:cNvPr id="19" name="그림 18">
            <a:extLst>
              <a:ext uri="{FF2B5EF4-FFF2-40B4-BE49-F238E27FC236}">
                <a16:creationId xmlns:a16="http://schemas.microsoft.com/office/drawing/2014/main" id="{8714A3C2-08ED-4DA1-BD6C-09FE175203E2}"/>
              </a:ext>
            </a:extLst>
          </p:cNvPr>
          <p:cNvPicPr>
            <a:picLocks noChangeAspect="1"/>
          </p:cNvPicPr>
          <p:nvPr/>
        </p:nvPicPr>
        <p:blipFill>
          <a:blip r:embed="rId4"/>
          <a:stretch>
            <a:fillRect/>
          </a:stretch>
        </p:blipFill>
        <p:spPr>
          <a:xfrm>
            <a:off x="1072173" y="1906046"/>
            <a:ext cx="846382" cy="846382"/>
          </a:xfrm>
          <a:prstGeom prst="rect">
            <a:avLst/>
          </a:prstGeom>
        </p:spPr>
      </p:pic>
      <p:pic>
        <p:nvPicPr>
          <p:cNvPr id="20" name="그림 19">
            <a:extLst>
              <a:ext uri="{FF2B5EF4-FFF2-40B4-BE49-F238E27FC236}">
                <a16:creationId xmlns:a16="http://schemas.microsoft.com/office/drawing/2014/main" id="{26434F36-2B92-4D5D-8092-9EB9E5986390}"/>
              </a:ext>
            </a:extLst>
          </p:cNvPr>
          <p:cNvPicPr>
            <a:picLocks noChangeAspect="1"/>
          </p:cNvPicPr>
          <p:nvPr/>
        </p:nvPicPr>
        <p:blipFill>
          <a:blip r:embed="rId5"/>
          <a:stretch>
            <a:fillRect/>
          </a:stretch>
        </p:blipFill>
        <p:spPr>
          <a:xfrm flipH="1">
            <a:off x="6918622" y="1769168"/>
            <a:ext cx="1120138" cy="1120138"/>
          </a:xfrm>
          <a:prstGeom prst="rect">
            <a:avLst/>
          </a:prstGeom>
        </p:spPr>
      </p:pic>
      <p:pic>
        <p:nvPicPr>
          <p:cNvPr id="21" name="그림 20">
            <a:extLst>
              <a:ext uri="{FF2B5EF4-FFF2-40B4-BE49-F238E27FC236}">
                <a16:creationId xmlns:a16="http://schemas.microsoft.com/office/drawing/2014/main" id="{6415CF26-4642-4614-87BA-FC4D08393C59}"/>
              </a:ext>
            </a:extLst>
          </p:cNvPr>
          <p:cNvPicPr>
            <a:picLocks noChangeAspect="1"/>
          </p:cNvPicPr>
          <p:nvPr/>
        </p:nvPicPr>
        <p:blipFill>
          <a:blip r:embed="rId4"/>
          <a:stretch>
            <a:fillRect/>
          </a:stretch>
        </p:blipFill>
        <p:spPr>
          <a:xfrm>
            <a:off x="3442435" y="1908248"/>
            <a:ext cx="846382" cy="846382"/>
          </a:xfrm>
          <a:prstGeom prst="rect">
            <a:avLst/>
          </a:prstGeom>
        </p:spPr>
      </p:pic>
      <p:pic>
        <p:nvPicPr>
          <p:cNvPr id="22" name="그림 21">
            <a:extLst>
              <a:ext uri="{FF2B5EF4-FFF2-40B4-BE49-F238E27FC236}">
                <a16:creationId xmlns:a16="http://schemas.microsoft.com/office/drawing/2014/main" id="{72A82E48-5826-48EC-9747-05A7A5629011}"/>
              </a:ext>
            </a:extLst>
          </p:cNvPr>
          <p:cNvPicPr>
            <a:picLocks noChangeAspect="1"/>
          </p:cNvPicPr>
          <p:nvPr/>
        </p:nvPicPr>
        <p:blipFill>
          <a:blip r:embed="rId6"/>
          <a:stretch>
            <a:fillRect/>
          </a:stretch>
        </p:blipFill>
        <p:spPr>
          <a:xfrm>
            <a:off x="4530632" y="1740441"/>
            <a:ext cx="1057978" cy="1057978"/>
          </a:xfrm>
          <a:prstGeom prst="rect">
            <a:avLst/>
          </a:prstGeom>
        </p:spPr>
      </p:pic>
      <p:pic>
        <p:nvPicPr>
          <p:cNvPr id="23" name="그림 22">
            <a:extLst>
              <a:ext uri="{FF2B5EF4-FFF2-40B4-BE49-F238E27FC236}">
                <a16:creationId xmlns:a16="http://schemas.microsoft.com/office/drawing/2014/main" id="{87F170B1-8042-406E-A1B3-B85267805C6A}"/>
              </a:ext>
            </a:extLst>
          </p:cNvPr>
          <p:cNvPicPr>
            <a:picLocks noChangeAspect="1"/>
          </p:cNvPicPr>
          <p:nvPr/>
        </p:nvPicPr>
        <p:blipFill>
          <a:blip r:embed="rId4"/>
          <a:stretch>
            <a:fillRect/>
          </a:stretch>
        </p:blipFill>
        <p:spPr>
          <a:xfrm>
            <a:off x="5830425" y="1906046"/>
            <a:ext cx="846382" cy="846382"/>
          </a:xfrm>
          <a:prstGeom prst="rect">
            <a:avLst/>
          </a:prstGeom>
        </p:spPr>
      </p:pic>
      <p:pic>
        <p:nvPicPr>
          <p:cNvPr id="24" name="그림 23">
            <a:extLst>
              <a:ext uri="{FF2B5EF4-FFF2-40B4-BE49-F238E27FC236}">
                <a16:creationId xmlns:a16="http://schemas.microsoft.com/office/drawing/2014/main" id="{52610A63-37C8-4D83-8F43-5D01BC00675B}"/>
              </a:ext>
            </a:extLst>
          </p:cNvPr>
          <p:cNvPicPr>
            <a:picLocks noChangeAspect="1"/>
          </p:cNvPicPr>
          <p:nvPr/>
        </p:nvPicPr>
        <p:blipFill>
          <a:blip r:embed="rId7"/>
          <a:stretch>
            <a:fillRect/>
          </a:stretch>
        </p:blipFill>
        <p:spPr>
          <a:xfrm>
            <a:off x="2160370" y="1842840"/>
            <a:ext cx="1040250" cy="10402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457200" y="282175"/>
            <a:ext cx="63003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solidFill>
                  <a:srgbClr val="305178"/>
                </a:solidFill>
              </a:rPr>
              <a:t>Introductions</a:t>
            </a:r>
            <a:endParaRPr dirty="0">
              <a:solidFill>
                <a:srgbClr val="305178"/>
              </a:solidFill>
            </a:endParaRPr>
          </a:p>
        </p:txBody>
      </p:sp>
      <p:sp>
        <p:nvSpPr>
          <p:cNvPr id="74" name="Google Shape;74;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grpSp>
        <p:nvGrpSpPr>
          <p:cNvPr id="17" name="그룹 16">
            <a:extLst>
              <a:ext uri="{FF2B5EF4-FFF2-40B4-BE49-F238E27FC236}">
                <a16:creationId xmlns:a16="http://schemas.microsoft.com/office/drawing/2014/main" id="{98514160-6D13-42BF-B7AF-549917985324}"/>
              </a:ext>
            </a:extLst>
          </p:cNvPr>
          <p:cNvGrpSpPr/>
          <p:nvPr/>
        </p:nvGrpSpPr>
        <p:grpSpPr>
          <a:xfrm>
            <a:off x="295339" y="1798724"/>
            <a:ext cx="8733945" cy="3147927"/>
            <a:chOff x="0" y="0"/>
            <a:chExt cx="9450993" cy="3407193"/>
          </a:xfrm>
        </p:grpSpPr>
        <p:pic>
          <p:nvPicPr>
            <p:cNvPr id="25" name="그림 24">
              <a:extLst>
                <a:ext uri="{FF2B5EF4-FFF2-40B4-BE49-F238E27FC236}">
                  <a16:creationId xmlns:a16="http://schemas.microsoft.com/office/drawing/2014/main" id="{BE42FDF8-2B66-4383-914C-181626624D0F}"/>
                </a:ext>
              </a:extLst>
            </p:cNvPr>
            <p:cNvPicPr>
              <a:picLocks noChangeAspect="1"/>
            </p:cNvPicPr>
            <p:nvPr/>
          </p:nvPicPr>
          <p:blipFill>
            <a:blip r:embed="rId3" cstate="print"/>
            <a:stretch>
              <a:fillRect/>
            </a:stretch>
          </p:blipFill>
          <p:spPr>
            <a:xfrm>
              <a:off x="0" y="0"/>
              <a:ext cx="9450993" cy="3407193"/>
            </a:xfrm>
            <a:prstGeom prst="rect">
              <a:avLst/>
            </a:prstGeom>
          </p:spPr>
        </p:pic>
        <p:sp>
          <p:nvSpPr>
            <p:cNvPr id="26" name="직사각형 25">
              <a:extLst>
                <a:ext uri="{FF2B5EF4-FFF2-40B4-BE49-F238E27FC236}">
                  <a16:creationId xmlns:a16="http://schemas.microsoft.com/office/drawing/2014/main" id="{B91C5AA1-29F5-4684-A30D-6CB6BA79F78A}"/>
                </a:ext>
              </a:extLst>
            </p:cNvPr>
            <p:cNvSpPr/>
            <p:nvPr/>
          </p:nvSpPr>
          <p:spPr>
            <a:xfrm>
              <a:off x="1968749" y="1550507"/>
              <a:ext cx="2215342" cy="1482853"/>
            </a:xfrm>
            <a:prstGeom prst="rect">
              <a:avLst/>
            </a:prstGeom>
            <a:solidFill>
              <a:schemeClr val="bg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ko-KR" altLang="en-US"/>
            </a:p>
          </p:txBody>
        </p:sp>
      </p:grpSp>
    </p:spTree>
    <p:extLst>
      <p:ext uri="{BB962C8B-B14F-4D97-AF65-F5344CB8AC3E}">
        <p14:creationId xmlns:p14="http://schemas.microsoft.com/office/powerpoint/2010/main" val="2938567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ctrTitle" idx="4294967295"/>
          </p:nvPr>
        </p:nvSpPr>
        <p:spPr>
          <a:xfrm>
            <a:off x="254764" y="-83213"/>
            <a:ext cx="5323454" cy="927507"/>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4400" dirty="0">
                <a:solidFill>
                  <a:srgbClr val="305178"/>
                </a:solidFill>
              </a:rPr>
              <a:t>Motivations</a:t>
            </a:r>
            <a:endParaRPr sz="6600" dirty="0">
              <a:solidFill>
                <a:srgbClr val="305178"/>
              </a:solidFill>
            </a:endParaRPr>
          </a:p>
        </p:txBody>
      </p:sp>
      <p:sp>
        <p:nvSpPr>
          <p:cNvPr id="106" name="Google Shape;106;p20"/>
          <p:cNvSpPr txBox="1">
            <a:spLocks noGrp="1"/>
          </p:cNvSpPr>
          <p:nvPr>
            <p:ph type="subTitle" idx="4294967295"/>
          </p:nvPr>
        </p:nvSpPr>
        <p:spPr>
          <a:xfrm>
            <a:off x="314530" y="1067444"/>
            <a:ext cx="7855273" cy="2848604"/>
          </a:xfrm>
          <a:prstGeom prst="rect">
            <a:avLst/>
          </a:prstGeom>
        </p:spPr>
        <p:txBody>
          <a:bodyPr spcFirstLastPara="1" wrap="square" lIns="0" tIns="0" rIns="0" bIns="0" anchor="t" anchorCtr="0">
            <a:noAutofit/>
          </a:bodyPr>
          <a:lstStyle/>
          <a:p>
            <a:pPr>
              <a:buClr>
                <a:schemeClr val="dk1"/>
              </a:buClr>
              <a:buSzPts val="1100"/>
            </a:pPr>
            <a:r>
              <a:rPr lang="en-US" altLang="ko-KR" dirty="0"/>
              <a:t> Cafés and restaurants have tables in each store and provide consumers with food and drinks. </a:t>
            </a:r>
          </a:p>
          <a:p>
            <a:pPr>
              <a:buClr>
                <a:schemeClr val="dk1"/>
              </a:buClr>
              <a:buSzPts val="1100"/>
            </a:pPr>
            <a:r>
              <a:rPr lang="en-US" altLang="ko-KR" dirty="0"/>
              <a:t> If the number of a group of consumers is large, the store that only has limited staff to work at the same time might get the wrong order information, and for that group, it can be cumbersome to pay individually. </a:t>
            </a:r>
          </a:p>
          <a:p>
            <a:pPr>
              <a:buClr>
                <a:schemeClr val="dk1"/>
              </a:buClr>
              <a:buSzPts val="1100"/>
            </a:pPr>
            <a:r>
              <a:rPr lang="en-US" altLang="ko-KR" dirty="0"/>
              <a:t> So, we intend to provide more practical and convenient integration.</a:t>
            </a:r>
          </a:p>
        </p:txBody>
      </p:sp>
      <p:sp>
        <p:nvSpPr>
          <p:cNvPr id="107" name="Google Shape;107;p20"/>
          <p:cNvSpPr/>
          <p:nvPr/>
        </p:nvSpPr>
        <p:spPr>
          <a:xfrm>
            <a:off x="8140715" y="2495265"/>
            <a:ext cx="339869" cy="32451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 name="Google Shape;108;p20"/>
          <p:cNvGrpSpPr/>
          <p:nvPr/>
        </p:nvGrpSpPr>
        <p:grpSpPr>
          <a:xfrm>
            <a:off x="7548443" y="335623"/>
            <a:ext cx="1456028" cy="1456403"/>
            <a:chOff x="6654650" y="3665275"/>
            <a:chExt cx="409100" cy="409125"/>
          </a:xfrm>
        </p:grpSpPr>
        <p:sp>
          <p:nvSpPr>
            <p:cNvPr id="109" name="Google Shape;109;p20"/>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0"/>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 name="Google Shape;111;p20"/>
          <p:cNvGrpSpPr/>
          <p:nvPr/>
        </p:nvGrpSpPr>
        <p:grpSpPr>
          <a:xfrm rot="1056949">
            <a:off x="5756706" y="162687"/>
            <a:ext cx="961941" cy="962053"/>
            <a:chOff x="570875" y="4322250"/>
            <a:chExt cx="443300" cy="443325"/>
          </a:xfrm>
        </p:grpSpPr>
        <p:sp>
          <p:nvSpPr>
            <p:cNvPr id="112" name="Google Shape;112;p20"/>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A7D8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0"/>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A7D8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0"/>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A7D8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0"/>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A7D8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 name="Google Shape;116;p20"/>
          <p:cNvSpPr/>
          <p:nvPr/>
        </p:nvSpPr>
        <p:spPr>
          <a:xfrm rot="2466722">
            <a:off x="7588775" y="752421"/>
            <a:ext cx="472204" cy="45087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0"/>
          <p:cNvSpPr/>
          <p:nvPr/>
        </p:nvSpPr>
        <p:spPr>
          <a:xfrm rot="-1609319">
            <a:off x="6255742" y="1755624"/>
            <a:ext cx="339819" cy="32447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0"/>
          <p:cNvSpPr/>
          <p:nvPr/>
        </p:nvSpPr>
        <p:spPr>
          <a:xfrm rot="2926198">
            <a:off x="8316146" y="2012664"/>
            <a:ext cx="254474" cy="24298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0"/>
          <p:cNvSpPr/>
          <p:nvPr/>
        </p:nvSpPr>
        <p:spPr>
          <a:xfrm rot="-1609137">
            <a:off x="7257139" y="384869"/>
            <a:ext cx="229255" cy="21890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1481119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 name="Google Shape;133;p22">
            <a:extLst>
              <a:ext uri="{FF2B5EF4-FFF2-40B4-BE49-F238E27FC236}">
                <a16:creationId xmlns:a16="http://schemas.microsoft.com/office/drawing/2014/main" id="{5E07AD9F-EED0-4BBA-B066-D1CC9E479C46}"/>
              </a:ext>
            </a:extLst>
          </p:cNvPr>
          <p:cNvSpPr txBox="1">
            <a:spLocks noGrp="1"/>
          </p:cNvSpPr>
          <p:nvPr>
            <p:ph type="title"/>
          </p:nvPr>
        </p:nvSpPr>
        <p:spPr>
          <a:xfrm>
            <a:off x="241950" y="217775"/>
            <a:ext cx="63003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solidFill>
                  <a:srgbClr val="305178"/>
                </a:solidFill>
              </a:rPr>
              <a:t>Goals</a:t>
            </a:r>
            <a:endParaRPr dirty="0">
              <a:solidFill>
                <a:srgbClr val="305178"/>
              </a:solidFill>
            </a:endParaRPr>
          </a:p>
        </p:txBody>
      </p:sp>
      <p:sp>
        <p:nvSpPr>
          <p:cNvPr id="10" name="Google Shape;134;p22">
            <a:extLst>
              <a:ext uri="{FF2B5EF4-FFF2-40B4-BE49-F238E27FC236}">
                <a16:creationId xmlns:a16="http://schemas.microsoft.com/office/drawing/2014/main" id="{8EBBD2C5-E35C-4B5A-8D39-817555227A7A}"/>
              </a:ext>
            </a:extLst>
          </p:cNvPr>
          <p:cNvSpPr txBox="1">
            <a:spLocks noGrp="1"/>
          </p:cNvSpPr>
          <p:nvPr>
            <p:ph type="body" idx="1"/>
          </p:nvPr>
        </p:nvSpPr>
        <p:spPr>
          <a:xfrm>
            <a:off x="165750" y="1075175"/>
            <a:ext cx="7949550" cy="2843400"/>
          </a:xfrm>
          <a:prstGeom prst="rect">
            <a:avLst/>
          </a:prstGeom>
        </p:spPr>
        <p:txBody>
          <a:bodyPr spcFirstLastPara="1" wrap="square" lIns="0" tIns="0" rIns="0" bIns="0" anchor="t" anchorCtr="0">
            <a:noAutofit/>
          </a:bodyPr>
          <a:lstStyle/>
          <a:p>
            <a:pPr marL="342900" lvl="0" indent="-342900" algn="l" rtl="0">
              <a:spcBef>
                <a:spcPts val="600"/>
              </a:spcBef>
              <a:spcAft>
                <a:spcPts val="0"/>
              </a:spcAft>
              <a:buFont typeface="Arial" panose="020B0604020202020204" pitchFamily="34" charset="0"/>
              <a:buChar char="•"/>
            </a:pPr>
            <a:r>
              <a:rPr lang="en-US" altLang="ko-KR" dirty="0"/>
              <a:t>All stores can have a common payment process</a:t>
            </a:r>
            <a:endParaRPr lang="en-US" altLang="ko-KR" dirty="0">
              <a:latin typeface="Muli Light" panose="020B0600000101010101" charset="0"/>
            </a:endParaRPr>
          </a:p>
          <a:p>
            <a:pPr marL="342900" indent="-342900">
              <a:buFont typeface="Arial" panose="020B0604020202020204" pitchFamily="34" charset="0"/>
              <a:buChar char="•"/>
            </a:pPr>
            <a:r>
              <a:rPr lang="en-US" altLang="ko-KR" dirty="0">
                <a:latin typeface="Muli Light" panose="020B0600000101010101" charset="0"/>
              </a:rPr>
              <a:t>Prevent order errors in advance and minimize the inconvenience of payment. </a:t>
            </a:r>
          </a:p>
          <a:p>
            <a:pPr marL="342900" indent="-342900">
              <a:buFont typeface="Arial" panose="020B0604020202020204" pitchFamily="34" charset="0"/>
              <a:buChar char="•"/>
            </a:pPr>
            <a:r>
              <a:rPr lang="en-US" altLang="ko-KR" dirty="0"/>
              <a:t>From the perspective of sellers, </a:t>
            </a:r>
          </a:p>
          <a:p>
            <a:pPr marL="0" indent="0">
              <a:buNone/>
            </a:pPr>
            <a:r>
              <a:rPr lang="en-US" altLang="ko-KR" dirty="0"/>
              <a:t>     various information can be analyzed </a:t>
            </a:r>
          </a:p>
          <a:p>
            <a:pPr marL="0" indent="0">
              <a:buNone/>
            </a:pPr>
            <a:r>
              <a:rPr lang="en-US" altLang="ko-KR" dirty="0"/>
              <a:t>     through real-time table status</a:t>
            </a:r>
          </a:p>
          <a:p>
            <a:pPr marL="0" indent="0">
              <a:buNone/>
            </a:pPr>
            <a:endParaRPr lang="en-US" altLang="ko-KR" dirty="0">
              <a:latin typeface="Muli Light" panose="020B0600000101010101" charset="0"/>
            </a:endParaRPr>
          </a:p>
          <a:p>
            <a:pPr marL="0" lvl="0" indent="0">
              <a:buNone/>
            </a:pPr>
            <a:endParaRPr dirty="0"/>
          </a:p>
        </p:txBody>
      </p:sp>
      <p:sp>
        <p:nvSpPr>
          <p:cNvPr id="13" name="Google Shape;137;p22">
            <a:extLst>
              <a:ext uri="{FF2B5EF4-FFF2-40B4-BE49-F238E27FC236}">
                <a16:creationId xmlns:a16="http://schemas.microsoft.com/office/drawing/2014/main" id="{56C1E0FD-2277-4A3B-9932-528F58F2E23D}"/>
              </a:ext>
            </a:extLst>
          </p:cNvPr>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6" name="Google Shape;98;p19">
            <a:extLst>
              <a:ext uri="{FF2B5EF4-FFF2-40B4-BE49-F238E27FC236}">
                <a16:creationId xmlns:a16="http://schemas.microsoft.com/office/drawing/2014/main" id="{F7BAD483-1F10-49E2-A075-14C4FFFD7A23}"/>
              </a:ext>
            </a:extLst>
          </p:cNvPr>
          <p:cNvSpPr txBox="1">
            <a:spLocks/>
          </p:cNvSpPr>
          <p:nvPr/>
        </p:nvSpPr>
        <p:spPr>
          <a:xfrm>
            <a:off x="306163" y="217301"/>
            <a:ext cx="8174421" cy="407539"/>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1pPr>
            <a:lvl2pPr marR="0" lvl="1"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2pPr>
            <a:lvl3pPr marR="0" lvl="2"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3pPr>
            <a:lvl4pPr marR="0" lvl="3"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4pPr>
            <a:lvl5pPr marR="0" lvl="4"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5pPr>
            <a:lvl6pPr marR="0" lvl="5"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6pPr>
            <a:lvl7pPr marR="0" lvl="6"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7pPr>
            <a:lvl8pPr marR="0" lvl="7"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8pPr>
            <a:lvl9pPr marR="0" lvl="8"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9pPr>
          </a:lstStyle>
          <a:p>
            <a:r>
              <a:rPr lang="en-US" altLang="ko-KR" sz="2400" dirty="0">
                <a:solidFill>
                  <a:srgbClr val="305178"/>
                </a:solidFill>
              </a:rPr>
              <a:t>Development and  Implementation contents</a:t>
            </a:r>
            <a:endParaRPr lang="en-US" sz="2400" dirty="0">
              <a:solidFill>
                <a:srgbClr val="305178"/>
              </a:solidFill>
            </a:endParaRPr>
          </a:p>
        </p:txBody>
      </p:sp>
      <p:sp>
        <p:nvSpPr>
          <p:cNvPr id="11" name="TextBox 10">
            <a:extLst>
              <a:ext uri="{FF2B5EF4-FFF2-40B4-BE49-F238E27FC236}">
                <a16:creationId xmlns:a16="http://schemas.microsoft.com/office/drawing/2014/main" id="{E16E2683-AE1C-42B7-A682-223CF6C90D31}"/>
              </a:ext>
            </a:extLst>
          </p:cNvPr>
          <p:cNvSpPr txBox="1"/>
          <p:nvPr/>
        </p:nvSpPr>
        <p:spPr>
          <a:xfrm>
            <a:off x="199244" y="683835"/>
            <a:ext cx="8639956" cy="3785652"/>
          </a:xfrm>
          <a:prstGeom prst="rect">
            <a:avLst/>
          </a:prstGeom>
          <a:noFill/>
        </p:spPr>
        <p:txBody>
          <a:bodyPr wrap="square" rtlCol="0">
            <a:spAutoFit/>
          </a:bodyPr>
          <a:lstStyle/>
          <a:p>
            <a:pPr marL="342900" indent="-342900">
              <a:buAutoNum type="arabicPeriod"/>
            </a:pPr>
            <a:r>
              <a:rPr lang="en-US" altLang="ko-KR" sz="2000" dirty="0">
                <a:latin typeface="Muli Light" panose="020B0600000101010101" charset="0"/>
              </a:rPr>
              <a:t>QR code has information to get access of each store.</a:t>
            </a:r>
          </a:p>
          <a:p>
            <a:pPr marL="342900" indent="-342900">
              <a:buAutoNum type="arabicPeriod"/>
            </a:pPr>
            <a:r>
              <a:rPr lang="en-US" altLang="ko-KR" sz="2000" dirty="0">
                <a:latin typeface="Muli Light" panose="020B0600000101010101" charset="0"/>
              </a:rPr>
              <a:t>Groups of people get access to the web by scanning QR code</a:t>
            </a:r>
          </a:p>
          <a:p>
            <a:pPr marL="342900" indent="-342900">
              <a:buAutoNum type="arabicPeriod"/>
            </a:pPr>
            <a:r>
              <a:rPr lang="en-US" altLang="ko-KR" sz="2000" dirty="0">
                <a:latin typeface="Muli Light" panose="020B0600000101010101" charset="0"/>
              </a:rPr>
              <a:t>One of them (called host) can create a party to order and others can get access to the party. Also, sellers can check parties in real-time</a:t>
            </a:r>
          </a:p>
          <a:p>
            <a:pPr marL="342900" indent="-342900">
              <a:buAutoNum type="arabicPeriod"/>
            </a:pPr>
            <a:r>
              <a:rPr lang="en-US" altLang="ko-KR" sz="2000" dirty="0">
                <a:latin typeface="Muli Light" panose="020B0600000101010101" charset="0"/>
              </a:rPr>
              <a:t>Once all member decide their menu, the host decide menu to share.</a:t>
            </a:r>
          </a:p>
          <a:p>
            <a:pPr marL="342900" indent="-342900">
              <a:buAutoNum type="arabicPeriod"/>
            </a:pPr>
            <a:r>
              <a:rPr lang="en-US" altLang="ko-KR" sz="2000" dirty="0">
                <a:latin typeface="Muli Light" panose="020B0600000101010101" charset="0"/>
              </a:rPr>
              <a:t>After deciding all menu, other members will send allocated cost to the host by Toss</a:t>
            </a:r>
          </a:p>
          <a:p>
            <a:pPr marL="342900" indent="-342900">
              <a:buAutoNum type="arabicPeriod"/>
            </a:pPr>
            <a:r>
              <a:rPr lang="en-US" altLang="ko-KR" sz="2000" dirty="0">
                <a:latin typeface="Muli Light" panose="020B0600000101010101" charset="0"/>
              </a:rPr>
              <a:t>Once all other members finish sending the cost, the website let the host and the Pos machine in the store know the ordering information.</a:t>
            </a:r>
          </a:p>
          <a:p>
            <a:pPr marL="342900" indent="-342900">
              <a:buAutoNum type="arabicPeriod"/>
            </a:pPr>
            <a:r>
              <a:rPr lang="en-US" altLang="ko-KR" sz="2000" dirty="0">
                <a:latin typeface="Muli Light" panose="020B0600000101010101" charset="0"/>
              </a:rPr>
              <a:t>The host can pay for it.</a:t>
            </a:r>
          </a:p>
          <a:p>
            <a:pPr marL="342900" indent="-342900">
              <a:buAutoNum type="arabicPeriod"/>
            </a:pPr>
            <a:endParaRPr lang="en-US" altLang="ko-KR" sz="2000" dirty="0">
              <a:latin typeface="Muli Light" panose="020B0600000101010101" charset="0"/>
            </a:endParaRPr>
          </a:p>
          <a:p>
            <a:pPr marL="342900" indent="-342900">
              <a:buAutoNum type="arabicPeriod"/>
            </a:pPr>
            <a:endParaRPr lang="ko-KR" altLang="en-US" sz="2000" dirty="0">
              <a:latin typeface="Muli Light" panose="020B0600000101010101" charset="0"/>
            </a:endParaRPr>
          </a:p>
        </p:txBody>
      </p:sp>
      <p:pic>
        <p:nvPicPr>
          <p:cNvPr id="13" name="그림 12">
            <a:extLst>
              <a:ext uri="{FF2B5EF4-FFF2-40B4-BE49-F238E27FC236}">
                <a16:creationId xmlns:a16="http://schemas.microsoft.com/office/drawing/2014/main" id="{F96ABA44-00B9-4AD9-A413-AF687C66CCB0}"/>
              </a:ext>
            </a:extLst>
          </p:cNvPr>
          <p:cNvPicPr>
            <a:picLocks noChangeAspect="1"/>
          </p:cNvPicPr>
          <p:nvPr/>
        </p:nvPicPr>
        <p:blipFill>
          <a:blip r:embed="rId3"/>
          <a:stretch>
            <a:fillRect/>
          </a:stretch>
        </p:blipFill>
        <p:spPr>
          <a:xfrm flipH="1">
            <a:off x="422910" y="4166295"/>
            <a:ext cx="586740" cy="586740"/>
          </a:xfrm>
          <a:prstGeom prst="rect">
            <a:avLst/>
          </a:prstGeom>
        </p:spPr>
      </p:pic>
      <p:pic>
        <p:nvPicPr>
          <p:cNvPr id="17" name="그림 16">
            <a:extLst>
              <a:ext uri="{FF2B5EF4-FFF2-40B4-BE49-F238E27FC236}">
                <a16:creationId xmlns:a16="http://schemas.microsoft.com/office/drawing/2014/main" id="{04B9CE84-214D-4251-AFA3-41A373DB27EE}"/>
              </a:ext>
            </a:extLst>
          </p:cNvPr>
          <p:cNvPicPr>
            <a:picLocks noChangeAspect="1"/>
          </p:cNvPicPr>
          <p:nvPr/>
        </p:nvPicPr>
        <p:blipFill>
          <a:blip r:embed="rId4"/>
          <a:stretch>
            <a:fillRect/>
          </a:stretch>
        </p:blipFill>
        <p:spPr>
          <a:xfrm>
            <a:off x="1201713" y="4002746"/>
            <a:ext cx="846382" cy="846382"/>
          </a:xfrm>
          <a:prstGeom prst="rect">
            <a:avLst/>
          </a:prstGeom>
        </p:spPr>
      </p:pic>
      <p:pic>
        <p:nvPicPr>
          <p:cNvPr id="19" name="그림 18">
            <a:extLst>
              <a:ext uri="{FF2B5EF4-FFF2-40B4-BE49-F238E27FC236}">
                <a16:creationId xmlns:a16="http://schemas.microsoft.com/office/drawing/2014/main" id="{F02C30A7-1AA2-4EF1-8119-0D848D9C589B}"/>
              </a:ext>
            </a:extLst>
          </p:cNvPr>
          <p:cNvPicPr>
            <a:picLocks noChangeAspect="1"/>
          </p:cNvPicPr>
          <p:nvPr/>
        </p:nvPicPr>
        <p:blipFill>
          <a:blip r:embed="rId5"/>
          <a:stretch>
            <a:fillRect/>
          </a:stretch>
        </p:blipFill>
        <p:spPr>
          <a:xfrm flipH="1">
            <a:off x="7048162" y="3865868"/>
            <a:ext cx="1120138" cy="1120138"/>
          </a:xfrm>
          <a:prstGeom prst="rect">
            <a:avLst/>
          </a:prstGeom>
        </p:spPr>
      </p:pic>
      <p:pic>
        <p:nvPicPr>
          <p:cNvPr id="21" name="그림 20">
            <a:extLst>
              <a:ext uri="{FF2B5EF4-FFF2-40B4-BE49-F238E27FC236}">
                <a16:creationId xmlns:a16="http://schemas.microsoft.com/office/drawing/2014/main" id="{CD9F8C5B-8CF6-4AF0-BD50-351CA5DCAED9}"/>
              </a:ext>
            </a:extLst>
          </p:cNvPr>
          <p:cNvPicPr>
            <a:picLocks noChangeAspect="1"/>
          </p:cNvPicPr>
          <p:nvPr/>
        </p:nvPicPr>
        <p:blipFill>
          <a:blip r:embed="rId6"/>
          <a:stretch>
            <a:fillRect/>
          </a:stretch>
        </p:blipFill>
        <p:spPr>
          <a:xfrm>
            <a:off x="2289910" y="3885949"/>
            <a:ext cx="1040250" cy="1040250"/>
          </a:xfrm>
          <a:prstGeom prst="rect">
            <a:avLst/>
          </a:prstGeom>
        </p:spPr>
      </p:pic>
      <p:pic>
        <p:nvPicPr>
          <p:cNvPr id="27" name="그림 26">
            <a:extLst>
              <a:ext uri="{FF2B5EF4-FFF2-40B4-BE49-F238E27FC236}">
                <a16:creationId xmlns:a16="http://schemas.microsoft.com/office/drawing/2014/main" id="{3675C607-0880-48DE-B089-ABD49465FEDF}"/>
              </a:ext>
            </a:extLst>
          </p:cNvPr>
          <p:cNvPicPr>
            <a:picLocks noChangeAspect="1"/>
          </p:cNvPicPr>
          <p:nvPr/>
        </p:nvPicPr>
        <p:blipFill>
          <a:blip r:embed="rId4"/>
          <a:stretch>
            <a:fillRect/>
          </a:stretch>
        </p:blipFill>
        <p:spPr>
          <a:xfrm>
            <a:off x="3571975" y="4004948"/>
            <a:ext cx="846382" cy="846382"/>
          </a:xfrm>
          <a:prstGeom prst="rect">
            <a:avLst/>
          </a:prstGeom>
        </p:spPr>
      </p:pic>
      <p:pic>
        <p:nvPicPr>
          <p:cNvPr id="23" name="그림 22">
            <a:extLst>
              <a:ext uri="{FF2B5EF4-FFF2-40B4-BE49-F238E27FC236}">
                <a16:creationId xmlns:a16="http://schemas.microsoft.com/office/drawing/2014/main" id="{AD8940AB-86C0-450A-9B6D-FE638F6A59D0}"/>
              </a:ext>
            </a:extLst>
          </p:cNvPr>
          <p:cNvPicPr>
            <a:picLocks noChangeAspect="1"/>
          </p:cNvPicPr>
          <p:nvPr/>
        </p:nvPicPr>
        <p:blipFill>
          <a:blip r:embed="rId7"/>
          <a:stretch>
            <a:fillRect/>
          </a:stretch>
        </p:blipFill>
        <p:spPr>
          <a:xfrm>
            <a:off x="4660172" y="3837141"/>
            <a:ext cx="1057978" cy="1057978"/>
          </a:xfrm>
          <a:prstGeom prst="rect">
            <a:avLst/>
          </a:prstGeom>
        </p:spPr>
      </p:pic>
      <p:pic>
        <p:nvPicPr>
          <p:cNvPr id="30" name="그림 29">
            <a:extLst>
              <a:ext uri="{FF2B5EF4-FFF2-40B4-BE49-F238E27FC236}">
                <a16:creationId xmlns:a16="http://schemas.microsoft.com/office/drawing/2014/main" id="{8170F95A-9168-4815-9EC6-9829038DF25B}"/>
              </a:ext>
            </a:extLst>
          </p:cNvPr>
          <p:cNvPicPr>
            <a:picLocks noChangeAspect="1"/>
          </p:cNvPicPr>
          <p:nvPr/>
        </p:nvPicPr>
        <p:blipFill>
          <a:blip r:embed="rId4"/>
          <a:stretch>
            <a:fillRect/>
          </a:stretch>
        </p:blipFill>
        <p:spPr>
          <a:xfrm>
            <a:off x="5959965" y="4002746"/>
            <a:ext cx="846382" cy="846382"/>
          </a:xfrm>
          <a:prstGeom prst="rect">
            <a:avLst/>
          </a:prstGeom>
        </p:spPr>
      </p:pic>
      <p:sp>
        <p:nvSpPr>
          <p:cNvPr id="12" name="슬라이드 번호 개체 틀 2">
            <a:extLst>
              <a:ext uri="{FF2B5EF4-FFF2-40B4-BE49-F238E27FC236}">
                <a16:creationId xmlns:a16="http://schemas.microsoft.com/office/drawing/2014/main" id="{465AEBBC-D314-404A-AEA7-881A35A406F6}"/>
              </a:ext>
            </a:extLst>
          </p:cNvPr>
          <p:cNvSpPr>
            <a:spLocks noGrp="1"/>
          </p:cNvSpPr>
          <p:nvPr>
            <p:ph type="sldNum" sz="quarter" idx="12"/>
          </p:nvPr>
        </p:nvSpPr>
        <p:spPr>
          <a:xfrm>
            <a:off x="8480584" y="4749851"/>
            <a:ext cx="548700" cy="393600"/>
          </a:xfrm>
        </p:spPr>
        <p:txBody>
          <a:bodyPr/>
          <a:lstStyle/>
          <a:p>
            <a:fld id="{5B259CC6-7B72-4137-928D-D85C24DCBB66}" type="slidenum">
              <a:rPr lang="en-US" smtClean="0"/>
              <a:t>8</a:t>
            </a:fld>
            <a:endParaRPr lang="en-US" dirty="0"/>
          </a:p>
        </p:txBody>
      </p:sp>
    </p:spTree>
    <p:extLst>
      <p:ext uri="{BB962C8B-B14F-4D97-AF65-F5344CB8AC3E}">
        <p14:creationId xmlns:p14="http://schemas.microsoft.com/office/powerpoint/2010/main" val="2001669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257FE358-E49D-4E3D-BE90-D56F67A0068E}"/>
              </a:ext>
            </a:extLst>
          </p:cNvPr>
          <p:cNvSpPr>
            <a:spLocks noGrp="1"/>
          </p:cNvSpPr>
          <p:nvPr>
            <p:ph type="sldNum" sz="quarter" idx="12"/>
          </p:nvPr>
        </p:nvSpPr>
        <p:spPr>
          <a:xfrm>
            <a:off x="8480584" y="4749851"/>
            <a:ext cx="548700" cy="393600"/>
          </a:xfrm>
        </p:spPr>
        <p:txBody>
          <a:bodyPr/>
          <a:lstStyle/>
          <a:p>
            <a:fld id="{5B259CC6-7B72-4137-928D-D85C24DCBB66}" type="slidenum">
              <a:rPr lang="en-US" smtClean="0"/>
              <a:t>9</a:t>
            </a:fld>
            <a:endParaRPr lang="en-US" dirty="0"/>
          </a:p>
        </p:txBody>
      </p:sp>
      <p:sp>
        <p:nvSpPr>
          <p:cNvPr id="4" name="Google Shape;98;p19">
            <a:extLst>
              <a:ext uri="{FF2B5EF4-FFF2-40B4-BE49-F238E27FC236}">
                <a16:creationId xmlns:a16="http://schemas.microsoft.com/office/drawing/2014/main" id="{4E25CECD-1CC1-42A1-9E4A-8B0160CBE68E}"/>
              </a:ext>
            </a:extLst>
          </p:cNvPr>
          <p:cNvSpPr txBox="1">
            <a:spLocks/>
          </p:cNvSpPr>
          <p:nvPr/>
        </p:nvSpPr>
        <p:spPr>
          <a:xfrm>
            <a:off x="457199" y="346841"/>
            <a:ext cx="8174421" cy="622738"/>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1pPr>
            <a:lvl2pPr marR="0" lvl="1"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2pPr>
            <a:lvl3pPr marR="0" lvl="2"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3pPr>
            <a:lvl4pPr marR="0" lvl="3"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4pPr>
            <a:lvl5pPr marR="0" lvl="4"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5pPr>
            <a:lvl6pPr marR="0" lvl="5"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6pPr>
            <a:lvl7pPr marR="0" lvl="6"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7pPr>
            <a:lvl8pPr marR="0" lvl="7"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8pPr>
            <a:lvl9pPr marR="0" lvl="8"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9pPr>
          </a:lstStyle>
          <a:p>
            <a:r>
              <a:rPr lang="en-US" altLang="ko-KR" sz="3600" dirty="0">
                <a:solidFill>
                  <a:srgbClr val="305178"/>
                </a:solidFill>
              </a:rPr>
              <a:t>Project Schedules</a:t>
            </a:r>
            <a:endParaRPr lang="en-US" sz="3600" dirty="0">
              <a:solidFill>
                <a:srgbClr val="305178"/>
              </a:solidFill>
            </a:endParaRPr>
          </a:p>
        </p:txBody>
      </p:sp>
      <p:grpSp>
        <p:nvGrpSpPr>
          <p:cNvPr id="7" name="그룹 6">
            <a:extLst>
              <a:ext uri="{FF2B5EF4-FFF2-40B4-BE49-F238E27FC236}">
                <a16:creationId xmlns:a16="http://schemas.microsoft.com/office/drawing/2014/main" id="{94065C63-C0F5-424C-A47E-B1EA8B12936A}"/>
              </a:ext>
            </a:extLst>
          </p:cNvPr>
          <p:cNvGrpSpPr/>
          <p:nvPr/>
        </p:nvGrpSpPr>
        <p:grpSpPr>
          <a:xfrm>
            <a:off x="633349" y="939039"/>
            <a:ext cx="7896225" cy="3417296"/>
            <a:chOff x="633349" y="939039"/>
            <a:chExt cx="7896225" cy="3417296"/>
          </a:xfrm>
        </p:grpSpPr>
        <p:cxnSp>
          <p:nvCxnSpPr>
            <p:cNvPr id="9" name="OTLSHAPE_M_809acb9bd4764553815fa5ce577572e4_Connector1">
              <a:extLst>
                <a:ext uri="{FF2B5EF4-FFF2-40B4-BE49-F238E27FC236}">
                  <a16:creationId xmlns:a16="http://schemas.microsoft.com/office/drawing/2014/main" id="{64231C01-13CB-475A-B306-22A980D500E2}"/>
                </a:ext>
              </a:extLst>
            </p:cNvPr>
            <p:cNvCxnSpPr>
              <a:cxnSpLocks/>
            </p:cNvCxnSpPr>
            <p:nvPr>
              <p:custDataLst>
                <p:tags r:id="rId1"/>
              </p:custDataLst>
            </p:nvPr>
          </p:nvCxnSpPr>
          <p:spPr>
            <a:xfrm>
              <a:off x="1589683" y="3705818"/>
              <a:ext cx="0" cy="267292"/>
            </a:xfrm>
            <a:prstGeom prst="line">
              <a:avLst/>
            </a:prstGeom>
            <a:ln w="9525" cap="flat" cmpd="sng" algn="ctr">
              <a:solidFill>
                <a:schemeClr val="dk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OTLSHAPE_T_000a92dd9b124873a0da1178375d72a8_LeftVerticalConnector1">
              <a:extLst>
                <a:ext uri="{FF2B5EF4-FFF2-40B4-BE49-F238E27FC236}">
                  <a16:creationId xmlns:a16="http://schemas.microsoft.com/office/drawing/2014/main" id="{BA98CA39-A565-4737-8769-BE8D95B6BF5B}"/>
                </a:ext>
              </a:extLst>
            </p:cNvPr>
            <p:cNvCxnSpPr/>
            <p:nvPr>
              <p:custDataLst>
                <p:tags r:id="rId2"/>
              </p:custDataLst>
            </p:nvPr>
          </p:nvCxnSpPr>
          <p:spPr>
            <a:xfrm>
              <a:off x="675080" y="2631504"/>
              <a:ext cx="0" cy="711772"/>
            </a:xfrm>
            <a:prstGeom prst="line">
              <a:avLst/>
            </a:prstGeom>
            <a:ln w="9525"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OTLSHAPE_T_d8502c78226543bc8672e994ada88a11_LeftVerticalConnector1">
              <a:extLst>
                <a:ext uri="{FF2B5EF4-FFF2-40B4-BE49-F238E27FC236}">
                  <a16:creationId xmlns:a16="http://schemas.microsoft.com/office/drawing/2014/main" id="{E3B27078-A082-4085-82C9-D6FD5AF182E1}"/>
                </a:ext>
              </a:extLst>
            </p:cNvPr>
            <p:cNvCxnSpPr/>
            <p:nvPr>
              <p:custDataLst>
                <p:tags r:id="rId3"/>
              </p:custDataLst>
            </p:nvPr>
          </p:nvCxnSpPr>
          <p:spPr>
            <a:xfrm>
              <a:off x="1581540" y="2184234"/>
              <a:ext cx="0" cy="1173893"/>
            </a:xfrm>
            <a:prstGeom prst="line">
              <a:avLst/>
            </a:prstGeom>
            <a:ln w="9525"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OTLSHAPE_T_91d37359fb8646a79be5e3f88ad1e984_RightVerticalConnector1">
              <a:extLst>
                <a:ext uri="{FF2B5EF4-FFF2-40B4-BE49-F238E27FC236}">
                  <a16:creationId xmlns:a16="http://schemas.microsoft.com/office/drawing/2014/main" id="{62957208-3C46-4122-9E13-23E1072A35E4}"/>
                </a:ext>
              </a:extLst>
            </p:cNvPr>
            <p:cNvCxnSpPr>
              <a:cxnSpLocks/>
            </p:cNvCxnSpPr>
            <p:nvPr>
              <p:custDataLst>
                <p:tags r:id="rId4"/>
              </p:custDataLst>
            </p:nvPr>
          </p:nvCxnSpPr>
          <p:spPr>
            <a:xfrm>
              <a:off x="4213396" y="1803016"/>
              <a:ext cx="0" cy="1555111"/>
            </a:xfrm>
            <a:prstGeom prst="line">
              <a:avLst/>
            </a:prstGeom>
            <a:ln w="9525"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OTLSHAPE_T_91d37359fb8646a79be5e3f88ad1e984_LeftVerticalConnector2">
              <a:extLst>
                <a:ext uri="{FF2B5EF4-FFF2-40B4-BE49-F238E27FC236}">
                  <a16:creationId xmlns:a16="http://schemas.microsoft.com/office/drawing/2014/main" id="{AF4E3BCB-180E-4EDF-B0BD-1060C3E2B43A}"/>
                </a:ext>
              </a:extLst>
            </p:cNvPr>
            <p:cNvCxnSpPr/>
            <p:nvPr>
              <p:custDataLst>
                <p:tags r:id="rId5"/>
              </p:custDataLst>
            </p:nvPr>
          </p:nvCxnSpPr>
          <p:spPr>
            <a:xfrm>
              <a:off x="2495093" y="2248179"/>
              <a:ext cx="0" cy="1109948"/>
            </a:xfrm>
            <a:prstGeom prst="line">
              <a:avLst/>
            </a:prstGeom>
            <a:ln w="9525"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OTLSHAPE_T_91d37359fb8646a79be5e3f88ad1e984_LeftVerticalConnector1">
              <a:extLst>
                <a:ext uri="{FF2B5EF4-FFF2-40B4-BE49-F238E27FC236}">
                  <a16:creationId xmlns:a16="http://schemas.microsoft.com/office/drawing/2014/main" id="{075641C0-47F1-444D-BE78-A6415BF77B27}"/>
                </a:ext>
              </a:extLst>
            </p:cNvPr>
            <p:cNvCxnSpPr/>
            <p:nvPr>
              <p:custDataLst>
                <p:tags r:id="rId6"/>
              </p:custDataLst>
            </p:nvPr>
          </p:nvCxnSpPr>
          <p:spPr>
            <a:xfrm>
              <a:off x="2489506" y="1707261"/>
              <a:ext cx="0" cy="385922"/>
            </a:xfrm>
            <a:prstGeom prst="line">
              <a:avLst/>
            </a:prstGeom>
            <a:ln w="9525"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OTLSHAPE_T_537301c8be434860a3593caac61a1d74_RightVerticalConnector1">
              <a:extLst>
                <a:ext uri="{FF2B5EF4-FFF2-40B4-BE49-F238E27FC236}">
                  <a16:creationId xmlns:a16="http://schemas.microsoft.com/office/drawing/2014/main" id="{3EE26EF7-8C1B-4CC7-98DB-5A84E5B212C2}"/>
                </a:ext>
              </a:extLst>
            </p:cNvPr>
            <p:cNvCxnSpPr/>
            <p:nvPr>
              <p:custDataLst>
                <p:tags r:id="rId7"/>
              </p:custDataLst>
            </p:nvPr>
          </p:nvCxnSpPr>
          <p:spPr>
            <a:xfrm>
              <a:off x="6815470" y="1284240"/>
              <a:ext cx="0" cy="2098136"/>
            </a:xfrm>
            <a:prstGeom prst="line">
              <a:avLst/>
            </a:prstGeom>
            <a:ln w="9525"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OTLSHAPE_T_537301c8be434860a3593caac61a1d74_LeftVerticalConnector1">
              <a:extLst>
                <a:ext uri="{FF2B5EF4-FFF2-40B4-BE49-F238E27FC236}">
                  <a16:creationId xmlns:a16="http://schemas.microsoft.com/office/drawing/2014/main" id="{26839F71-9BBD-430B-B415-73D02ACC284A}"/>
                </a:ext>
              </a:extLst>
            </p:cNvPr>
            <p:cNvCxnSpPr/>
            <p:nvPr>
              <p:custDataLst>
                <p:tags r:id="rId8"/>
              </p:custDataLst>
            </p:nvPr>
          </p:nvCxnSpPr>
          <p:spPr>
            <a:xfrm>
              <a:off x="4221734" y="1253622"/>
              <a:ext cx="0" cy="385922"/>
            </a:xfrm>
            <a:prstGeom prst="line">
              <a:avLst/>
            </a:prstGeom>
            <a:ln w="9525"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OTLSHAPE_TB_00000000000000000000000000000000_ElapsedTimeExtension">
              <a:extLst>
                <a:ext uri="{FF2B5EF4-FFF2-40B4-BE49-F238E27FC236}">
                  <a16:creationId xmlns:a16="http://schemas.microsoft.com/office/drawing/2014/main" id="{C307E3F7-7D19-49AA-80E0-C69542E14586}"/>
                </a:ext>
              </a:extLst>
            </p:cNvPr>
            <p:cNvSpPr/>
            <p:nvPr>
              <p:custDataLst>
                <p:tags r:id="rId9"/>
              </p:custDataLst>
            </p:nvPr>
          </p:nvSpPr>
          <p:spPr>
            <a:xfrm>
              <a:off x="633349" y="1006158"/>
              <a:ext cx="942975" cy="2337118"/>
            </a:xfrm>
            <a:prstGeom prst="rect">
              <a:avLst/>
            </a:prstGeom>
            <a:gradFill flip="none" rotWithShape="1">
              <a:gsLst>
                <a:gs pos="100000">
                  <a:srgbClr val="FFBD47">
                    <a:alpha val="30196"/>
                  </a:srgbClr>
                </a:gs>
                <a:gs pos="0">
                  <a:srgbClr val="FFBD47">
                    <a:alpha val="0"/>
                  </a:srgbClr>
                </a:gs>
              </a:gsLst>
              <a:lin ang="5400000" scaled="1"/>
              <a:tileRect/>
            </a:gra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20" name="OTLSHAPE_TB_00000000000000000000000000000000_ScaleContainer">
              <a:extLst>
                <a:ext uri="{FF2B5EF4-FFF2-40B4-BE49-F238E27FC236}">
                  <a16:creationId xmlns:a16="http://schemas.microsoft.com/office/drawing/2014/main" id="{22432BA5-D3F1-4AEA-8850-BF6A6A0EA1BC}"/>
                </a:ext>
              </a:extLst>
            </p:cNvPr>
            <p:cNvSpPr/>
            <p:nvPr>
              <p:custDataLst>
                <p:tags r:id="rId10"/>
              </p:custDataLst>
            </p:nvPr>
          </p:nvSpPr>
          <p:spPr>
            <a:xfrm>
              <a:off x="633349" y="3343275"/>
              <a:ext cx="7896225" cy="285750"/>
            </a:xfrm>
            <a:prstGeom prst="rect">
              <a:avLst/>
            </a:prstGeom>
            <a:solidFill>
              <a:schemeClr val="dk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21" name="OTLSHAPE_TB_00000000000000000000000000000000_ElapsedTime">
              <a:extLst>
                <a:ext uri="{FF2B5EF4-FFF2-40B4-BE49-F238E27FC236}">
                  <a16:creationId xmlns:a16="http://schemas.microsoft.com/office/drawing/2014/main" id="{65EA9192-987B-492D-A280-C9C53EECBF9D}"/>
                </a:ext>
              </a:extLst>
            </p:cNvPr>
            <p:cNvSpPr/>
            <p:nvPr>
              <p:custDataLst>
                <p:tags r:id="rId11"/>
              </p:custDataLst>
            </p:nvPr>
          </p:nvSpPr>
          <p:spPr>
            <a:xfrm>
              <a:off x="633349" y="3343275"/>
              <a:ext cx="942975" cy="285750"/>
            </a:xfrm>
            <a:prstGeom prst="rect">
              <a:avLst/>
            </a:prstGeom>
            <a:solidFill>
              <a:schemeClr val="accent2">
                <a:alpha val="30196"/>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22" name="OTLSHAPE_TB_00000000000000000000000000000000_TodayMarkerShape">
              <a:extLst>
                <a:ext uri="{FF2B5EF4-FFF2-40B4-BE49-F238E27FC236}">
                  <a16:creationId xmlns:a16="http://schemas.microsoft.com/office/drawing/2014/main" id="{14BC1210-B7C1-4596-8DC3-BB96BEEC6FD1}"/>
                </a:ext>
              </a:extLst>
            </p:cNvPr>
            <p:cNvSpPr/>
            <p:nvPr>
              <p:custDataLst>
                <p:tags r:id="rId12"/>
              </p:custDataLst>
            </p:nvPr>
          </p:nvSpPr>
          <p:spPr>
            <a:xfrm flipV="1">
              <a:off x="1032994" y="3230626"/>
              <a:ext cx="85725" cy="95250"/>
            </a:xfrm>
            <a:prstGeom prst="triangle">
              <a:avLst/>
            </a:prstGeom>
            <a:solidFill>
              <a:srgbClr val="FF0000"/>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23" name="OTLSHAPE_TB_00000000000000000000000000000000_TodayMarkerText">
              <a:extLst>
                <a:ext uri="{FF2B5EF4-FFF2-40B4-BE49-F238E27FC236}">
                  <a16:creationId xmlns:a16="http://schemas.microsoft.com/office/drawing/2014/main" id="{4F7AD87C-BF1B-47F1-90EC-7A624513C760}"/>
                </a:ext>
              </a:extLst>
            </p:cNvPr>
            <p:cNvSpPr txBox="1"/>
            <p:nvPr>
              <p:custDataLst>
                <p:tags r:id="rId13"/>
              </p:custDataLst>
            </p:nvPr>
          </p:nvSpPr>
          <p:spPr>
            <a:xfrm>
              <a:off x="937050" y="3091607"/>
              <a:ext cx="279564" cy="138499"/>
            </a:xfrm>
            <a:prstGeom prst="rect">
              <a:avLst/>
            </a:prstGeom>
            <a:noFill/>
          </p:spPr>
          <p:txBody>
            <a:bodyPr vert="horz" wrap="none" lIns="0" tIns="0" rIns="0" bIns="0" rtlCol="0" anchor="ctr" anchorCtr="0">
              <a:spAutoFit/>
            </a:bodyPr>
            <a:lstStyle/>
            <a:p>
              <a:pPr algn="ctr"/>
              <a:r>
                <a:rPr lang="en-GB" sz="900" spc="-9" dirty="0">
                  <a:solidFill>
                    <a:schemeClr val="dk1"/>
                  </a:solidFill>
                  <a:latin typeface="Calibri" panose="020F0502020204030204" pitchFamily="34" charset="0"/>
                </a:rPr>
                <a:t>Today</a:t>
              </a:r>
            </a:p>
          </p:txBody>
        </p:sp>
        <p:sp>
          <p:nvSpPr>
            <p:cNvPr id="24" name="OTLSHAPE_TB_00000000000000000000000000000000_TimescaleInterval1">
              <a:extLst>
                <a:ext uri="{FF2B5EF4-FFF2-40B4-BE49-F238E27FC236}">
                  <a16:creationId xmlns:a16="http://schemas.microsoft.com/office/drawing/2014/main" id="{1FD68EBC-7D07-4697-B021-80A2A0175648}"/>
                </a:ext>
              </a:extLst>
            </p:cNvPr>
            <p:cNvSpPr txBox="1"/>
            <p:nvPr>
              <p:custDataLst>
                <p:tags r:id="rId14"/>
              </p:custDataLst>
            </p:nvPr>
          </p:nvSpPr>
          <p:spPr>
            <a:xfrm>
              <a:off x="680974" y="3404759"/>
              <a:ext cx="419100" cy="162782"/>
            </a:xfrm>
            <a:prstGeom prst="rect">
              <a:avLst/>
            </a:prstGeom>
            <a:noFill/>
          </p:spPr>
          <p:txBody>
            <a:bodyPr vert="horz" wrap="none" lIns="0" tIns="0" rIns="0" bIns="0" rtlCol="0" anchor="ctr" anchorCtr="0">
              <a:noAutofit/>
            </a:bodyPr>
            <a:lstStyle/>
            <a:p>
              <a:r>
                <a:rPr lang="en-GB" sz="1050" b="1" spc="-12" dirty="0">
                  <a:solidFill>
                    <a:schemeClr val="lt1"/>
                  </a:solidFill>
                  <a:latin typeface="Calibri" panose="020F0502020204030204" pitchFamily="34" charset="0"/>
                </a:rPr>
                <a:t>Week 1</a:t>
              </a:r>
            </a:p>
          </p:txBody>
        </p:sp>
        <p:sp>
          <p:nvSpPr>
            <p:cNvPr id="25" name="OTLSHAPE_TB_00000000000000000000000000000000_TimescaleInterval2">
              <a:extLst>
                <a:ext uri="{FF2B5EF4-FFF2-40B4-BE49-F238E27FC236}">
                  <a16:creationId xmlns:a16="http://schemas.microsoft.com/office/drawing/2014/main" id="{DA6A3497-94A8-451A-840C-CEB31039980F}"/>
                </a:ext>
              </a:extLst>
            </p:cNvPr>
            <p:cNvSpPr txBox="1"/>
            <p:nvPr>
              <p:custDataLst>
                <p:tags r:id="rId15"/>
              </p:custDataLst>
            </p:nvPr>
          </p:nvSpPr>
          <p:spPr>
            <a:xfrm>
              <a:off x="1557331" y="3404759"/>
              <a:ext cx="65836" cy="162782"/>
            </a:xfrm>
            <a:prstGeom prst="rect">
              <a:avLst/>
            </a:prstGeom>
            <a:noFill/>
          </p:spPr>
          <p:txBody>
            <a:bodyPr vert="horz" wrap="none" lIns="0" tIns="0" rIns="0" bIns="0" rtlCol="0" anchor="ctr" anchorCtr="0">
              <a:noAutofit/>
            </a:bodyPr>
            <a:lstStyle/>
            <a:p>
              <a:r>
                <a:rPr lang="en-GB" sz="1050" b="1" spc="-23" dirty="0">
                  <a:solidFill>
                    <a:schemeClr val="lt1"/>
                  </a:solidFill>
                  <a:latin typeface="Calibri" panose="020F0502020204030204" pitchFamily="34" charset="0"/>
                </a:rPr>
                <a:t>2</a:t>
              </a:r>
            </a:p>
          </p:txBody>
        </p:sp>
        <p:sp>
          <p:nvSpPr>
            <p:cNvPr id="26" name="OTLSHAPE_TB_00000000000000000000000000000000_TimescaleInterval3">
              <a:extLst>
                <a:ext uri="{FF2B5EF4-FFF2-40B4-BE49-F238E27FC236}">
                  <a16:creationId xmlns:a16="http://schemas.microsoft.com/office/drawing/2014/main" id="{8D2F972D-4A81-421C-9387-B8CE4C092F1E}"/>
                </a:ext>
              </a:extLst>
            </p:cNvPr>
            <p:cNvSpPr txBox="1"/>
            <p:nvPr>
              <p:custDataLst>
                <p:tags r:id="rId16"/>
              </p:custDataLst>
            </p:nvPr>
          </p:nvSpPr>
          <p:spPr>
            <a:xfrm>
              <a:off x="2433687" y="3404759"/>
              <a:ext cx="131671" cy="162782"/>
            </a:xfrm>
            <a:prstGeom prst="rect">
              <a:avLst/>
            </a:prstGeom>
            <a:noFill/>
          </p:spPr>
          <p:txBody>
            <a:bodyPr vert="horz" wrap="none" lIns="0" tIns="0" rIns="0" bIns="0" rtlCol="0" anchor="ctr" anchorCtr="0">
              <a:noAutofit/>
            </a:bodyPr>
            <a:lstStyle/>
            <a:p>
              <a:r>
                <a:rPr lang="en-GB" sz="1050" b="1" spc="-23" dirty="0">
                  <a:solidFill>
                    <a:schemeClr val="lt1"/>
                  </a:solidFill>
                  <a:latin typeface="Calibri" panose="020F0502020204030204" pitchFamily="34" charset="0"/>
                </a:rPr>
                <a:t>3</a:t>
              </a:r>
            </a:p>
          </p:txBody>
        </p:sp>
        <p:sp>
          <p:nvSpPr>
            <p:cNvPr id="27" name="OTLSHAPE_TB_00000000000000000000000000000000_TimescaleInterval4">
              <a:extLst>
                <a:ext uri="{FF2B5EF4-FFF2-40B4-BE49-F238E27FC236}">
                  <a16:creationId xmlns:a16="http://schemas.microsoft.com/office/drawing/2014/main" id="{4E7463BC-CCA4-45DB-85F8-BFD1D0AE95E4}"/>
                </a:ext>
              </a:extLst>
            </p:cNvPr>
            <p:cNvSpPr txBox="1"/>
            <p:nvPr>
              <p:custDataLst>
                <p:tags r:id="rId17"/>
              </p:custDataLst>
            </p:nvPr>
          </p:nvSpPr>
          <p:spPr>
            <a:xfrm>
              <a:off x="3310044" y="3404759"/>
              <a:ext cx="131671" cy="162782"/>
            </a:xfrm>
            <a:prstGeom prst="rect">
              <a:avLst/>
            </a:prstGeom>
            <a:noFill/>
          </p:spPr>
          <p:txBody>
            <a:bodyPr vert="horz" wrap="none" lIns="0" tIns="0" rIns="0" bIns="0" rtlCol="0" anchor="ctr" anchorCtr="0">
              <a:noAutofit/>
            </a:bodyPr>
            <a:lstStyle/>
            <a:p>
              <a:r>
                <a:rPr lang="en-GB" sz="1050" b="1" spc="-23" dirty="0">
                  <a:solidFill>
                    <a:schemeClr val="lt1"/>
                  </a:solidFill>
                  <a:latin typeface="Calibri" panose="020F0502020204030204" pitchFamily="34" charset="0"/>
                </a:rPr>
                <a:t>4</a:t>
              </a:r>
            </a:p>
          </p:txBody>
        </p:sp>
        <p:sp>
          <p:nvSpPr>
            <p:cNvPr id="28" name="OTLSHAPE_TB_00000000000000000000000000000000_TimescaleInterval5">
              <a:extLst>
                <a:ext uri="{FF2B5EF4-FFF2-40B4-BE49-F238E27FC236}">
                  <a16:creationId xmlns:a16="http://schemas.microsoft.com/office/drawing/2014/main" id="{87D35EB6-A771-42DF-8ACE-0F622BEB5954}"/>
                </a:ext>
              </a:extLst>
            </p:cNvPr>
            <p:cNvSpPr txBox="1"/>
            <p:nvPr>
              <p:custDataLst>
                <p:tags r:id="rId18"/>
              </p:custDataLst>
            </p:nvPr>
          </p:nvSpPr>
          <p:spPr>
            <a:xfrm>
              <a:off x="4186401" y="3404759"/>
              <a:ext cx="131671" cy="162782"/>
            </a:xfrm>
            <a:prstGeom prst="rect">
              <a:avLst/>
            </a:prstGeom>
            <a:noFill/>
          </p:spPr>
          <p:txBody>
            <a:bodyPr vert="horz" wrap="none" lIns="0" tIns="0" rIns="0" bIns="0" rtlCol="0" anchor="ctr" anchorCtr="0">
              <a:noAutofit/>
            </a:bodyPr>
            <a:lstStyle/>
            <a:p>
              <a:r>
                <a:rPr lang="en-GB" sz="1050" b="1" spc="-23" dirty="0">
                  <a:solidFill>
                    <a:schemeClr val="lt1"/>
                  </a:solidFill>
                  <a:latin typeface="Calibri" panose="020F0502020204030204" pitchFamily="34" charset="0"/>
                </a:rPr>
                <a:t>5</a:t>
              </a:r>
            </a:p>
          </p:txBody>
        </p:sp>
        <p:sp>
          <p:nvSpPr>
            <p:cNvPr id="29" name="OTLSHAPE_TB_00000000000000000000000000000000_TimescaleInterval6">
              <a:extLst>
                <a:ext uri="{FF2B5EF4-FFF2-40B4-BE49-F238E27FC236}">
                  <a16:creationId xmlns:a16="http://schemas.microsoft.com/office/drawing/2014/main" id="{56AF811E-CE6F-401F-8F36-DA3C7E9A0C83}"/>
                </a:ext>
              </a:extLst>
            </p:cNvPr>
            <p:cNvSpPr txBox="1"/>
            <p:nvPr>
              <p:custDataLst>
                <p:tags r:id="rId19"/>
              </p:custDataLst>
            </p:nvPr>
          </p:nvSpPr>
          <p:spPr>
            <a:xfrm>
              <a:off x="5062756" y="3404759"/>
              <a:ext cx="131671" cy="162782"/>
            </a:xfrm>
            <a:prstGeom prst="rect">
              <a:avLst/>
            </a:prstGeom>
            <a:noFill/>
          </p:spPr>
          <p:txBody>
            <a:bodyPr vert="horz" wrap="none" lIns="0" tIns="0" rIns="0" bIns="0" rtlCol="0" anchor="ctr" anchorCtr="0">
              <a:noAutofit/>
            </a:bodyPr>
            <a:lstStyle/>
            <a:p>
              <a:r>
                <a:rPr lang="en-GB" sz="1050" b="1" spc="-23" dirty="0">
                  <a:solidFill>
                    <a:schemeClr val="lt1"/>
                  </a:solidFill>
                  <a:latin typeface="Calibri" panose="020F0502020204030204" pitchFamily="34" charset="0"/>
                </a:rPr>
                <a:t>6</a:t>
              </a:r>
            </a:p>
          </p:txBody>
        </p:sp>
        <p:sp>
          <p:nvSpPr>
            <p:cNvPr id="30" name="OTLSHAPE_TB_00000000000000000000000000000000_TimescaleInterval7">
              <a:extLst>
                <a:ext uri="{FF2B5EF4-FFF2-40B4-BE49-F238E27FC236}">
                  <a16:creationId xmlns:a16="http://schemas.microsoft.com/office/drawing/2014/main" id="{C6B84E01-5693-41C1-859F-DF9C7ED26FCD}"/>
                </a:ext>
              </a:extLst>
            </p:cNvPr>
            <p:cNvSpPr txBox="1"/>
            <p:nvPr>
              <p:custDataLst>
                <p:tags r:id="rId20"/>
              </p:custDataLst>
            </p:nvPr>
          </p:nvSpPr>
          <p:spPr>
            <a:xfrm>
              <a:off x="5939113" y="3404759"/>
              <a:ext cx="131671" cy="162782"/>
            </a:xfrm>
            <a:prstGeom prst="rect">
              <a:avLst/>
            </a:prstGeom>
            <a:noFill/>
          </p:spPr>
          <p:txBody>
            <a:bodyPr vert="horz" wrap="none" lIns="0" tIns="0" rIns="0" bIns="0" rtlCol="0" anchor="ctr" anchorCtr="0">
              <a:noAutofit/>
            </a:bodyPr>
            <a:lstStyle/>
            <a:p>
              <a:r>
                <a:rPr lang="en-GB" sz="1050" b="1" spc="-23" dirty="0">
                  <a:solidFill>
                    <a:schemeClr val="lt1"/>
                  </a:solidFill>
                  <a:latin typeface="Calibri" panose="020F0502020204030204" pitchFamily="34" charset="0"/>
                </a:rPr>
                <a:t>7</a:t>
              </a:r>
            </a:p>
          </p:txBody>
        </p:sp>
        <p:sp>
          <p:nvSpPr>
            <p:cNvPr id="31" name="OTLSHAPE_TB_00000000000000000000000000000000_TimescaleInterval8">
              <a:extLst>
                <a:ext uri="{FF2B5EF4-FFF2-40B4-BE49-F238E27FC236}">
                  <a16:creationId xmlns:a16="http://schemas.microsoft.com/office/drawing/2014/main" id="{2D298C6C-1402-4DEC-929D-8E2E5604E67E}"/>
                </a:ext>
              </a:extLst>
            </p:cNvPr>
            <p:cNvSpPr txBox="1"/>
            <p:nvPr>
              <p:custDataLst>
                <p:tags r:id="rId21"/>
              </p:custDataLst>
            </p:nvPr>
          </p:nvSpPr>
          <p:spPr>
            <a:xfrm>
              <a:off x="6815470" y="3404759"/>
              <a:ext cx="131671" cy="162782"/>
            </a:xfrm>
            <a:prstGeom prst="rect">
              <a:avLst/>
            </a:prstGeom>
            <a:noFill/>
          </p:spPr>
          <p:txBody>
            <a:bodyPr vert="horz" wrap="none" lIns="0" tIns="0" rIns="0" bIns="0" rtlCol="0" anchor="ctr" anchorCtr="0">
              <a:noAutofit/>
            </a:bodyPr>
            <a:lstStyle/>
            <a:p>
              <a:r>
                <a:rPr lang="en-GB" sz="1050" b="1" spc="-23" dirty="0">
                  <a:solidFill>
                    <a:schemeClr val="lt1"/>
                  </a:solidFill>
                  <a:latin typeface="Calibri" panose="020F0502020204030204" pitchFamily="34" charset="0"/>
                </a:rPr>
                <a:t>8</a:t>
              </a:r>
            </a:p>
          </p:txBody>
        </p:sp>
        <p:sp>
          <p:nvSpPr>
            <p:cNvPr id="32" name="OTLSHAPE_TB_00000000000000000000000000000000_TimescaleInterval9">
              <a:extLst>
                <a:ext uri="{FF2B5EF4-FFF2-40B4-BE49-F238E27FC236}">
                  <a16:creationId xmlns:a16="http://schemas.microsoft.com/office/drawing/2014/main" id="{3CB47DE9-1050-4458-9735-0DA4D5E83D09}"/>
                </a:ext>
              </a:extLst>
            </p:cNvPr>
            <p:cNvSpPr txBox="1"/>
            <p:nvPr>
              <p:custDataLst>
                <p:tags r:id="rId22"/>
              </p:custDataLst>
            </p:nvPr>
          </p:nvSpPr>
          <p:spPr>
            <a:xfrm>
              <a:off x="7691826" y="3404759"/>
              <a:ext cx="131671" cy="162782"/>
            </a:xfrm>
            <a:prstGeom prst="rect">
              <a:avLst/>
            </a:prstGeom>
            <a:noFill/>
          </p:spPr>
          <p:txBody>
            <a:bodyPr vert="horz" wrap="none" lIns="0" tIns="0" rIns="0" bIns="0" rtlCol="0" anchor="ctr" anchorCtr="0">
              <a:noAutofit/>
            </a:bodyPr>
            <a:lstStyle/>
            <a:p>
              <a:r>
                <a:rPr lang="en-GB" sz="1050" b="1" spc="-23" dirty="0">
                  <a:solidFill>
                    <a:schemeClr val="lt1"/>
                  </a:solidFill>
                  <a:latin typeface="Calibri" panose="020F0502020204030204" pitchFamily="34" charset="0"/>
                </a:rPr>
                <a:t>9</a:t>
              </a:r>
            </a:p>
          </p:txBody>
        </p:sp>
        <p:sp>
          <p:nvSpPr>
            <p:cNvPr id="35" name="OTLSHAPE_M_4fee74f0717e4dde91e73221b9c2501f_Title">
              <a:extLst>
                <a:ext uri="{FF2B5EF4-FFF2-40B4-BE49-F238E27FC236}">
                  <a16:creationId xmlns:a16="http://schemas.microsoft.com/office/drawing/2014/main" id="{CDFEB9AA-0ADF-451C-9EFA-31F8D999F802}"/>
                </a:ext>
              </a:extLst>
            </p:cNvPr>
            <p:cNvSpPr txBox="1"/>
            <p:nvPr>
              <p:custDataLst>
                <p:tags r:id="rId23"/>
              </p:custDataLst>
            </p:nvPr>
          </p:nvSpPr>
          <p:spPr>
            <a:xfrm>
              <a:off x="5794867" y="3006886"/>
              <a:ext cx="485775" cy="138499"/>
            </a:xfrm>
            <a:prstGeom prst="rect">
              <a:avLst/>
            </a:prstGeom>
            <a:noFill/>
          </p:spPr>
          <p:txBody>
            <a:bodyPr vert="horz" wrap="square" lIns="0" tIns="0" rIns="0" bIns="0" rtlCol="0" anchor="ctr" anchorCtr="0">
              <a:spAutoFit/>
            </a:bodyPr>
            <a:lstStyle/>
            <a:p>
              <a:pPr algn="ctr"/>
              <a:r>
                <a:rPr lang="en-GB" sz="900" b="1" spc="-8" dirty="0">
                  <a:solidFill>
                    <a:schemeClr val="dk2"/>
                  </a:solidFill>
                  <a:latin typeface="Calibri" panose="020F0502020204030204" pitchFamily="34" charset="0"/>
                </a:rPr>
                <a:t>Demo</a:t>
              </a:r>
            </a:p>
          </p:txBody>
        </p:sp>
        <p:sp>
          <p:nvSpPr>
            <p:cNvPr id="38" name="OTLSHAPE_M_31ea56ec24c3441389f02e1388de8aef_Shape">
              <a:extLst>
                <a:ext uri="{FF2B5EF4-FFF2-40B4-BE49-F238E27FC236}">
                  <a16:creationId xmlns:a16="http://schemas.microsoft.com/office/drawing/2014/main" id="{D7F946AD-5654-4C67-98F6-42860C392F94}"/>
                </a:ext>
              </a:extLst>
            </p:cNvPr>
            <p:cNvSpPr/>
            <p:nvPr>
              <p:custDataLst>
                <p:tags r:id="rId24"/>
              </p:custDataLst>
            </p:nvPr>
          </p:nvSpPr>
          <p:spPr>
            <a:xfrm>
              <a:off x="5889937" y="3210966"/>
              <a:ext cx="171450" cy="190500"/>
            </a:xfrm>
            <a:prstGeom prst="star5">
              <a:avLst>
                <a:gd name="adj" fmla="val 25000"/>
                <a:gd name="hf" fmla="val 105146"/>
                <a:gd name="vf" fmla="val 110557"/>
              </a:avLst>
            </a:prstGeom>
            <a:solidFill>
              <a:schemeClr val="accent1"/>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44" name="OTLSHAPE_M_809acb9bd4764553815fa5ce577572e4_Shape">
              <a:extLst>
                <a:ext uri="{FF2B5EF4-FFF2-40B4-BE49-F238E27FC236}">
                  <a16:creationId xmlns:a16="http://schemas.microsoft.com/office/drawing/2014/main" id="{3721F22B-3CEC-4522-9DC5-DED8F2862D37}"/>
                </a:ext>
              </a:extLst>
            </p:cNvPr>
            <p:cNvSpPr/>
            <p:nvPr>
              <p:custDataLst>
                <p:tags r:id="rId25"/>
              </p:custDataLst>
            </p:nvPr>
          </p:nvSpPr>
          <p:spPr>
            <a:xfrm>
              <a:off x="1509051" y="3551694"/>
              <a:ext cx="171450" cy="190500"/>
            </a:xfrm>
            <a:prstGeom prst="diamond">
              <a:avLst/>
            </a:prstGeom>
            <a:solidFill>
              <a:schemeClr val="dk2"/>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50" name="OTLSHAPE_M_666ff3e9546d4cba801ffa6adbe6cc83_Shape">
              <a:extLst>
                <a:ext uri="{FF2B5EF4-FFF2-40B4-BE49-F238E27FC236}">
                  <a16:creationId xmlns:a16="http://schemas.microsoft.com/office/drawing/2014/main" id="{4A2AA71D-AE57-454F-8357-79C02779F60D}"/>
                </a:ext>
              </a:extLst>
            </p:cNvPr>
            <p:cNvSpPr/>
            <p:nvPr>
              <p:custDataLst>
                <p:tags r:id="rId26"/>
              </p:custDataLst>
            </p:nvPr>
          </p:nvSpPr>
          <p:spPr>
            <a:xfrm>
              <a:off x="2400161" y="3198369"/>
              <a:ext cx="171450" cy="190500"/>
            </a:xfrm>
            <a:prstGeom prst="diamond">
              <a:avLst/>
            </a:prstGeom>
            <a:solidFill>
              <a:schemeClr val="dk2"/>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56" name="OTLSHAPE_M_7dbe6379af4548e7b7b49c35896067f6_Shape">
              <a:extLst>
                <a:ext uri="{FF2B5EF4-FFF2-40B4-BE49-F238E27FC236}">
                  <a16:creationId xmlns:a16="http://schemas.microsoft.com/office/drawing/2014/main" id="{86F24867-0682-4D36-BD1E-78102B5AA71C}"/>
                </a:ext>
              </a:extLst>
            </p:cNvPr>
            <p:cNvSpPr/>
            <p:nvPr>
              <p:custDataLst>
                <p:tags r:id="rId27"/>
              </p:custDataLst>
            </p:nvPr>
          </p:nvSpPr>
          <p:spPr>
            <a:xfrm>
              <a:off x="4138935" y="3191876"/>
              <a:ext cx="171450" cy="190500"/>
            </a:xfrm>
            <a:prstGeom prst="diamond">
              <a:avLst/>
            </a:prstGeom>
            <a:solidFill>
              <a:schemeClr val="dk2"/>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63" name="OTLSHAPE_T_537301c8be434860a3593caac61a1d74_Shape">
              <a:extLst>
                <a:ext uri="{FF2B5EF4-FFF2-40B4-BE49-F238E27FC236}">
                  <a16:creationId xmlns:a16="http://schemas.microsoft.com/office/drawing/2014/main" id="{366B132D-4CDA-49DB-B803-8F6C11F194AD}"/>
                </a:ext>
              </a:extLst>
            </p:cNvPr>
            <p:cNvSpPr/>
            <p:nvPr>
              <p:custDataLst>
                <p:tags r:id="rId28"/>
              </p:custDataLst>
            </p:nvPr>
          </p:nvSpPr>
          <p:spPr>
            <a:xfrm>
              <a:off x="4204616" y="1101221"/>
              <a:ext cx="2610845" cy="158769"/>
            </a:xfrm>
            <a:prstGeom prst="roundRect">
              <a:avLst/>
            </a:prstGeom>
            <a:solidFill>
              <a:schemeClr val="dk2"/>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64" name="OTLSHAPE_T_537301c8be434860a3593caac61a1d74_Title">
              <a:extLst>
                <a:ext uri="{FF2B5EF4-FFF2-40B4-BE49-F238E27FC236}">
                  <a16:creationId xmlns:a16="http://schemas.microsoft.com/office/drawing/2014/main" id="{18D3633B-E450-48AA-959A-7BB720288381}"/>
                </a:ext>
              </a:extLst>
            </p:cNvPr>
            <p:cNvSpPr txBox="1"/>
            <p:nvPr>
              <p:custDataLst>
                <p:tags r:id="rId29"/>
              </p:custDataLst>
            </p:nvPr>
          </p:nvSpPr>
          <p:spPr>
            <a:xfrm>
              <a:off x="4204616" y="939039"/>
              <a:ext cx="428625" cy="161583"/>
            </a:xfrm>
            <a:prstGeom prst="rect">
              <a:avLst/>
            </a:prstGeom>
            <a:noFill/>
          </p:spPr>
          <p:txBody>
            <a:bodyPr vert="horz" wrap="square" lIns="0" tIns="0" rIns="0" bIns="0" rtlCol="0" anchor="ctr" anchorCtr="0">
              <a:spAutoFit/>
            </a:bodyPr>
            <a:lstStyle/>
            <a:p>
              <a:r>
                <a:rPr lang="en-GB" sz="1050" b="1" spc="-11" dirty="0">
                  <a:solidFill>
                    <a:schemeClr val="dk2"/>
                  </a:solidFill>
                  <a:latin typeface="Calibri" panose="020F0502020204030204" pitchFamily="34" charset="0"/>
                </a:rPr>
                <a:t>Phase 3</a:t>
              </a:r>
            </a:p>
          </p:txBody>
        </p:sp>
        <p:sp>
          <p:nvSpPr>
            <p:cNvPr id="65" name="OTLSHAPE_T_537301c8be434860a3593caac61a1d74_Duration">
              <a:extLst>
                <a:ext uri="{FF2B5EF4-FFF2-40B4-BE49-F238E27FC236}">
                  <a16:creationId xmlns:a16="http://schemas.microsoft.com/office/drawing/2014/main" id="{D27131BA-E90C-44BD-8F9B-07B3FDBD9FED}"/>
                </a:ext>
              </a:extLst>
            </p:cNvPr>
            <p:cNvSpPr txBox="1"/>
            <p:nvPr>
              <p:custDataLst>
                <p:tags r:id="rId30"/>
              </p:custDataLst>
            </p:nvPr>
          </p:nvSpPr>
          <p:spPr>
            <a:xfrm>
              <a:off x="4204616" y="1254087"/>
              <a:ext cx="295275" cy="126958"/>
            </a:xfrm>
            <a:prstGeom prst="rect">
              <a:avLst/>
            </a:prstGeom>
            <a:noFill/>
          </p:spPr>
          <p:txBody>
            <a:bodyPr vert="horz" wrap="square" lIns="0" tIns="0" rIns="0" bIns="0" rtlCol="0" anchor="ctr" anchorCtr="0">
              <a:spAutoFit/>
            </a:bodyPr>
            <a:lstStyle/>
            <a:p>
              <a:pPr algn="ctr"/>
              <a:r>
                <a:rPr lang="en-GB" sz="825" spc="-8" dirty="0">
                  <a:solidFill>
                    <a:schemeClr val="accent1"/>
                  </a:solidFill>
                  <a:latin typeface="Calibri" panose="020F0502020204030204" pitchFamily="34" charset="0"/>
                </a:rPr>
                <a:t>4 </a:t>
              </a:r>
              <a:r>
                <a:rPr lang="en-GB" sz="825" spc="-8" dirty="0" err="1">
                  <a:solidFill>
                    <a:schemeClr val="accent1"/>
                  </a:solidFill>
                  <a:latin typeface="Calibri" panose="020F0502020204030204" pitchFamily="34" charset="0"/>
                </a:rPr>
                <a:t>wks</a:t>
              </a:r>
              <a:endParaRPr lang="en-GB" sz="825" spc="-8" dirty="0">
                <a:solidFill>
                  <a:schemeClr val="accent1"/>
                </a:solidFill>
                <a:latin typeface="Calibri" panose="020F0502020204030204" pitchFamily="34" charset="0"/>
              </a:endParaRPr>
            </a:p>
          </p:txBody>
        </p:sp>
        <p:sp>
          <p:nvSpPr>
            <p:cNvPr id="66" name="OTLSHAPE_T_537301c8be434860a3593caac61a1d74_JoinedDate">
              <a:extLst>
                <a:ext uri="{FF2B5EF4-FFF2-40B4-BE49-F238E27FC236}">
                  <a16:creationId xmlns:a16="http://schemas.microsoft.com/office/drawing/2014/main" id="{F6A708E7-17E7-453E-847A-C34E5758F0E0}"/>
                </a:ext>
              </a:extLst>
            </p:cNvPr>
            <p:cNvSpPr txBox="1"/>
            <p:nvPr>
              <p:custDataLst>
                <p:tags r:id="rId31"/>
              </p:custDataLst>
            </p:nvPr>
          </p:nvSpPr>
          <p:spPr>
            <a:xfrm>
              <a:off x="5194427" y="1114485"/>
              <a:ext cx="657225" cy="126958"/>
            </a:xfrm>
            <a:prstGeom prst="rect">
              <a:avLst/>
            </a:prstGeom>
            <a:noFill/>
          </p:spPr>
          <p:txBody>
            <a:bodyPr vert="horz" wrap="square" lIns="0" tIns="0" rIns="0" bIns="0" rtlCol="0" anchor="ctr" anchorCtr="0">
              <a:spAutoFit/>
            </a:bodyPr>
            <a:lstStyle/>
            <a:p>
              <a:r>
                <a:rPr lang="en-GB" sz="825" spc="-5" dirty="0">
                  <a:solidFill>
                    <a:schemeClr val="lt1"/>
                  </a:solidFill>
                  <a:latin typeface="Calibri" panose="020F0502020204030204" pitchFamily="34" charset="0"/>
                </a:rPr>
                <a:t>2, Apr – 22, Apr</a:t>
              </a:r>
            </a:p>
          </p:txBody>
        </p:sp>
        <p:sp>
          <p:nvSpPr>
            <p:cNvPr id="67" name="OTLSHAPE_T_91d37359fb8646a79be5e3f88ad1e984_Shape">
              <a:extLst>
                <a:ext uri="{FF2B5EF4-FFF2-40B4-BE49-F238E27FC236}">
                  <a16:creationId xmlns:a16="http://schemas.microsoft.com/office/drawing/2014/main" id="{81E2A040-2DC3-4501-AB93-5A83FD36F608}"/>
                </a:ext>
              </a:extLst>
            </p:cNvPr>
            <p:cNvSpPr/>
            <p:nvPr>
              <p:custDataLst>
                <p:tags r:id="rId32"/>
              </p:custDataLst>
            </p:nvPr>
          </p:nvSpPr>
          <p:spPr>
            <a:xfrm>
              <a:off x="2489506" y="1631060"/>
              <a:ext cx="1723890" cy="206075"/>
            </a:xfrm>
            <a:prstGeom prst="roundRect">
              <a:avLst/>
            </a:prstGeom>
            <a:solidFill>
              <a:schemeClr val="dk2"/>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68" name="OTLSHAPE_T_91d37359fb8646a79be5e3f88ad1e984_Title">
              <a:extLst>
                <a:ext uri="{FF2B5EF4-FFF2-40B4-BE49-F238E27FC236}">
                  <a16:creationId xmlns:a16="http://schemas.microsoft.com/office/drawing/2014/main" id="{484766BB-7463-4AC3-97FA-9FE9CADE799F}"/>
                </a:ext>
              </a:extLst>
            </p:cNvPr>
            <p:cNvSpPr txBox="1"/>
            <p:nvPr>
              <p:custDataLst>
                <p:tags r:id="rId33"/>
              </p:custDataLst>
            </p:nvPr>
          </p:nvSpPr>
          <p:spPr>
            <a:xfrm>
              <a:off x="2489506" y="1468879"/>
              <a:ext cx="428625" cy="161583"/>
            </a:xfrm>
            <a:prstGeom prst="rect">
              <a:avLst/>
            </a:prstGeom>
            <a:noFill/>
          </p:spPr>
          <p:txBody>
            <a:bodyPr vert="horz" wrap="square" lIns="0" tIns="0" rIns="0" bIns="0" rtlCol="0" anchor="ctr" anchorCtr="0">
              <a:spAutoFit/>
            </a:bodyPr>
            <a:lstStyle/>
            <a:p>
              <a:r>
                <a:rPr lang="en-GB" sz="1050" b="1" spc="-11" dirty="0">
                  <a:solidFill>
                    <a:schemeClr val="dk2"/>
                  </a:solidFill>
                  <a:latin typeface="Calibri" panose="020F0502020204030204" pitchFamily="34" charset="0"/>
                </a:rPr>
                <a:t>Phase 2</a:t>
              </a:r>
            </a:p>
          </p:txBody>
        </p:sp>
        <p:sp>
          <p:nvSpPr>
            <p:cNvPr id="69" name="OTLSHAPE_T_91d37359fb8646a79be5e3f88ad1e984_Duration">
              <a:extLst>
                <a:ext uri="{FF2B5EF4-FFF2-40B4-BE49-F238E27FC236}">
                  <a16:creationId xmlns:a16="http://schemas.microsoft.com/office/drawing/2014/main" id="{1830B739-59DB-447C-9252-3E3CC6DFE557}"/>
                </a:ext>
              </a:extLst>
            </p:cNvPr>
            <p:cNvSpPr txBox="1"/>
            <p:nvPr>
              <p:custDataLst>
                <p:tags r:id="rId34"/>
              </p:custDataLst>
            </p:nvPr>
          </p:nvSpPr>
          <p:spPr>
            <a:xfrm>
              <a:off x="2495093" y="1856627"/>
              <a:ext cx="381000" cy="126958"/>
            </a:xfrm>
            <a:prstGeom prst="rect">
              <a:avLst/>
            </a:prstGeom>
            <a:noFill/>
          </p:spPr>
          <p:txBody>
            <a:bodyPr vert="horz" wrap="square" lIns="0" tIns="0" rIns="0" bIns="0" rtlCol="0" anchor="ctr" anchorCtr="0">
              <a:spAutoFit/>
            </a:bodyPr>
            <a:lstStyle/>
            <a:p>
              <a:pPr algn="ctr"/>
              <a:r>
                <a:rPr lang="en-GB" sz="825" spc="-6" dirty="0">
                  <a:solidFill>
                    <a:schemeClr val="accent1"/>
                  </a:solidFill>
                  <a:latin typeface="Calibri" panose="020F0502020204030204" pitchFamily="34" charset="0"/>
                </a:rPr>
                <a:t>2 </a:t>
              </a:r>
              <a:r>
                <a:rPr lang="en-GB" sz="825" spc="-6" dirty="0" err="1">
                  <a:solidFill>
                    <a:schemeClr val="accent1"/>
                  </a:solidFill>
                  <a:latin typeface="Calibri" panose="020F0502020204030204" pitchFamily="34" charset="0"/>
                </a:rPr>
                <a:t>wks</a:t>
              </a:r>
              <a:endParaRPr lang="en-GB" sz="825" spc="-6" dirty="0">
                <a:solidFill>
                  <a:schemeClr val="accent1"/>
                </a:solidFill>
                <a:latin typeface="Calibri" panose="020F0502020204030204" pitchFamily="34" charset="0"/>
              </a:endParaRPr>
            </a:p>
          </p:txBody>
        </p:sp>
        <p:sp>
          <p:nvSpPr>
            <p:cNvPr id="70" name="OTLSHAPE_T_91d37359fb8646a79be5e3f88ad1e984_JoinedDate">
              <a:extLst>
                <a:ext uri="{FF2B5EF4-FFF2-40B4-BE49-F238E27FC236}">
                  <a16:creationId xmlns:a16="http://schemas.microsoft.com/office/drawing/2014/main" id="{18E84D6D-2A07-46C0-BB05-25962FAC0EB4}"/>
                </a:ext>
              </a:extLst>
            </p:cNvPr>
            <p:cNvSpPr txBox="1"/>
            <p:nvPr>
              <p:custDataLst>
                <p:tags r:id="rId35"/>
              </p:custDataLst>
            </p:nvPr>
          </p:nvSpPr>
          <p:spPr>
            <a:xfrm>
              <a:off x="2968848" y="1659936"/>
              <a:ext cx="829853" cy="126958"/>
            </a:xfrm>
            <a:prstGeom prst="rect">
              <a:avLst/>
            </a:prstGeom>
            <a:noFill/>
          </p:spPr>
          <p:txBody>
            <a:bodyPr vert="horz" wrap="square" lIns="0" tIns="0" rIns="0" bIns="0" rtlCol="0" anchor="ctr" anchorCtr="0">
              <a:spAutoFit/>
            </a:bodyPr>
            <a:lstStyle/>
            <a:p>
              <a:r>
                <a:rPr lang="en-GB" sz="825" spc="-5" dirty="0">
                  <a:solidFill>
                    <a:schemeClr val="lt1"/>
                  </a:solidFill>
                  <a:latin typeface="Calibri" panose="020F0502020204030204" pitchFamily="34" charset="0"/>
                </a:rPr>
                <a:t>26, Mar – 1, Apr</a:t>
              </a:r>
            </a:p>
          </p:txBody>
        </p:sp>
        <p:sp>
          <p:nvSpPr>
            <p:cNvPr id="71" name="OTLSHAPE_T_d8502c78226543bc8672e994ada88a11_Shape">
              <a:extLst>
                <a:ext uri="{FF2B5EF4-FFF2-40B4-BE49-F238E27FC236}">
                  <a16:creationId xmlns:a16="http://schemas.microsoft.com/office/drawing/2014/main" id="{7686B7C1-75FE-45B1-B17D-F7F756B3530A}"/>
                </a:ext>
              </a:extLst>
            </p:cNvPr>
            <p:cNvSpPr/>
            <p:nvPr>
              <p:custDataLst>
                <p:tags r:id="rId36"/>
              </p:custDataLst>
            </p:nvPr>
          </p:nvSpPr>
          <p:spPr>
            <a:xfrm>
              <a:off x="1581541" y="2108034"/>
              <a:ext cx="930116" cy="161519"/>
            </a:xfrm>
            <a:prstGeom prst="roundRect">
              <a:avLst/>
            </a:prstGeom>
            <a:solidFill>
              <a:schemeClr val="dk2"/>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72" name="OTLSHAPE_T_d8502c78226543bc8672e994ada88a11_Title">
              <a:extLst>
                <a:ext uri="{FF2B5EF4-FFF2-40B4-BE49-F238E27FC236}">
                  <a16:creationId xmlns:a16="http://schemas.microsoft.com/office/drawing/2014/main" id="{EC1D1ACD-E20E-4258-996D-BCF2B8999FD1}"/>
                </a:ext>
              </a:extLst>
            </p:cNvPr>
            <p:cNvSpPr txBox="1"/>
            <p:nvPr>
              <p:custDataLst>
                <p:tags r:id="rId37"/>
              </p:custDataLst>
            </p:nvPr>
          </p:nvSpPr>
          <p:spPr>
            <a:xfrm>
              <a:off x="1581540" y="1945852"/>
              <a:ext cx="428625" cy="161583"/>
            </a:xfrm>
            <a:prstGeom prst="rect">
              <a:avLst/>
            </a:prstGeom>
            <a:noFill/>
          </p:spPr>
          <p:txBody>
            <a:bodyPr vert="horz" wrap="square" lIns="0" tIns="0" rIns="0" bIns="0" rtlCol="0" anchor="ctr" anchorCtr="0">
              <a:spAutoFit/>
            </a:bodyPr>
            <a:lstStyle/>
            <a:p>
              <a:r>
                <a:rPr lang="en-GB" sz="1050" b="1" spc="-11" dirty="0">
                  <a:solidFill>
                    <a:schemeClr val="dk2"/>
                  </a:solidFill>
                  <a:latin typeface="Calibri" panose="020F0502020204030204" pitchFamily="34" charset="0"/>
                </a:rPr>
                <a:t>Phase 1</a:t>
              </a:r>
            </a:p>
          </p:txBody>
        </p:sp>
        <p:sp>
          <p:nvSpPr>
            <p:cNvPr id="73" name="OTLSHAPE_T_d8502c78226543bc8672e994ada88a11_Duration">
              <a:extLst>
                <a:ext uri="{FF2B5EF4-FFF2-40B4-BE49-F238E27FC236}">
                  <a16:creationId xmlns:a16="http://schemas.microsoft.com/office/drawing/2014/main" id="{568A4C6A-C396-479B-A008-742AFA6C999C}"/>
                </a:ext>
              </a:extLst>
            </p:cNvPr>
            <p:cNvSpPr txBox="1"/>
            <p:nvPr>
              <p:custDataLst>
                <p:tags r:id="rId38"/>
              </p:custDataLst>
            </p:nvPr>
          </p:nvSpPr>
          <p:spPr>
            <a:xfrm>
              <a:off x="1581540" y="2260900"/>
              <a:ext cx="381000" cy="126958"/>
            </a:xfrm>
            <a:prstGeom prst="rect">
              <a:avLst/>
            </a:prstGeom>
            <a:noFill/>
          </p:spPr>
          <p:txBody>
            <a:bodyPr vert="horz" wrap="square" lIns="0" tIns="0" rIns="0" bIns="0" rtlCol="0" anchor="ctr" anchorCtr="0">
              <a:spAutoFit/>
            </a:bodyPr>
            <a:lstStyle/>
            <a:p>
              <a:pPr algn="ctr"/>
              <a:r>
                <a:rPr lang="en-GB" sz="825" spc="-6" dirty="0">
                  <a:solidFill>
                    <a:schemeClr val="accent1"/>
                  </a:solidFill>
                  <a:latin typeface="Calibri" panose="020F0502020204030204" pitchFamily="34" charset="0"/>
                </a:rPr>
                <a:t>1 </a:t>
              </a:r>
              <a:r>
                <a:rPr lang="en-GB" sz="825" spc="-6" dirty="0" err="1">
                  <a:solidFill>
                    <a:schemeClr val="accent1"/>
                  </a:solidFill>
                  <a:latin typeface="Calibri" panose="020F0502020204030204" pitchFamily="34" charset="0"/>
                </a:rPr>
                <a:t>wk</a:t>
              </a:r>
              <a:endParaRPr lang="en-GB" sz="825" spc="-6" dirty="0">
                <a:solidFill>
                  <a:schemeClr val="accent1"/>
                </a:solidFill>
                <a:latin typeface="Calibri" panose="020F0502020204030204" pitchFamily="34" charset="0"/>
              </a:endParaRPr>
            </a:p>
          </p:txBody>
        </p:sp>
        <p:sp>
          <p:nvSpPr>
            <p:cNvPr id="74" name="OTLSHAPE_T_d8502c78226543bc8672e994ada88a11_JoinedDate">
              <a:extLst>
                <a:ext uri="{FF2B5EF4-FFF2-40B4-BE49-F238E27FC236}">
                  <a16:creationId xmlns:a16="http://schemas.microsoft.com/office/drawing/2014/main" id="{F3C741CD-99F7-4F09-B38B-ECF86AE33EB0}"/>
                </a:ext>
              </a:extLst>
            </p:cNvPr>
            <p:cNvSpPr txBox="1"/>
            <p:nvPr>
              <p:custDataLst>
                <p:tags r:id="rId39"/>
              </p:custDataLst>
            </p:nvPr>
          </p:nvSpPr>
          <p:spPr>
            <a:xfrm>
              <a:off x="1657659" y="2138269"/>
              <a:ext cx="864105" cy="126958"/>
            </a:xfrm>
            <a:prstGeom prst="rect">
              <a:avLst/>
            </a:prstGeom>
            <a:noFill/>
          </p:spPr>
          <p:txBody>
            <a:bodyPr vert="horz" wrap="square" lIns="0" tIns="0" rIns="0" bIns="0" rtlCol="0" anchor="ctr" anchorCtr="0">
              <a:spAutoFit/>
            </a:bodyPr>
            <a:lstStyle/>
            <a:p>
              <a:r>
                <a:rPr lang="en-GB" sz="825" spc="-5" dirty="0">
                  <a:solidFill>
                    <a:schemeClr val="lt1"/>
                  </a:solidFill>
                  <a:latin typeface="Calibri" panose="020F0502020204030204" pitchFamily="34" charset="0"/>
                </a:rPr>
                <a:t>19, Mar – 25, Mar</a:t>
              </a:r>
            </a:p>
          </p:txBody>
        </p:sp>
        <p:sp>
          <p:nvSpPr>
            <p:cNvPr id="75" name="OTLSHAPE_T_000a92dd9b124873a0da1178375d72a8_Shape">
              <a:extLst>
                <a:ext uri="{FF2B5EF4-FFF2-40B4-BE49-F238E27FC236}">
                  <a16:creationId xmlns:a16="http://schemas.microsoft.com/office/drawing/2014/main" id="{FB46CE2D-7C02-4951-B916-E98B9CD5728A}"/>
                </a:ext>
              </a:extLst>
            </p:cNvPr>
            <p:cNvSpPr/>
            <p:nvPr>
              <p:custDataLst>
                <p:tags r:id="rId40"/>
              </p:custDataLst>
            </p:nvPr>
          </p:nvSpPr>
          <p:spPr>
            <a:xfrm>
              <a:off x="675080" y="2555303"/>
              <a:ext cx="901244" cy="115193"/>
            </a:xfrm>
            <a:prstGeom prst="roundRect">
              <a:avLst/>
            </a:prstGeom>
            <a:solidFill>
              <a:schemeClr val="dk2"/>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76" name="OTLSHAPE_T_000a92dd9b124873a0da1178375d72a8_Title">
              <a:extLst>
                <a:ext uri="{FF2B5EF4-FFF2-40B4-BE49-F238E27FC236}">
                  <a16:creationId xmlns:a16="http://schemas.microsoft.com/office/drawing/2014/main" id="{095D9BDC-C8ED-4B26-BB81-12A95FCFB845}"/>
                </a:ext>
              </a:extLst>
            </p:cNvPr>
            <p:cNvSpPr txBox="1"/>
            <p:nvPr>
              <p:custDataLst>
                <p:tags r:id="rId41"/>
              </p:custDataLst>
            </p:nvPr>
          </p:nvSpPr>
          <p:spPr>
            <a:xfrm>
              <a:off x="675080" y="2393121"/>
              <a:ext cx="584253" cy="161583"/>
            </a:xfrm>
            <a:prstGeom prst="rect">
              <a:avLst/>
            </a:prstGeom>
            <a:noFill/>
          </p:spPr>
          <p:txBody>
            <a:bodyPr vert="horz" wrap="square" lIns="0" tIns="0" rIns="0" bIns="0" rtlCol="0" anchor="ctr" anchorCtr="0">
              <a:spAutoFit/>
            </a:bodyPr>
            <a:lstStyle/>
            <a:p>
              <a:r>
                <a:rPr lang="en-GB" sz="1050" b="1" spc="-11" dirty="0">
                  <a:solidFill>
                    <a:schemeClr val="dk2"/>
                  </a:solidFill>
                  <a:latin typeface="Calibri" panose="020F0502020204030204" pitchFamily="34" charset="0"/>
                </a:rPr>
                <a:t>Planning</a:t>
              </a:r>
            </a:p>
          </p:txBody>
        </p:sp>
        <p:sp>
          <p:nvSpPr>
            <p:cNvPr id="78" name="OTLSHAPE_T_000a92dd9b124873a0da1178375d72a8_JoinedDate">
              <a:extLst>
                <a:ext uri="{FF2B5EF4-FFF2-40B4-BE49-F238E27FC236}">
                  <a16:creationId xmlns:a16="http://schemas.microsoft.com/office/drawing/2014/main" id="{0BF09A8C-D51D-4439-9CEE-1E5AAAD42AB2}"/>
                </a:ext>
              </a:extLst>
            </p:cNvPr>
            <p:cNvSpPr txBox="1"/>
            <p:nvPr>
              <p:custDataLst>
                <p:tags r:id="rId42"/>
              </p:custDataLst>
            </p:nvPr>
          </p:nvSpPr>
          <p:spPr>
            <a:xfrm>
              <a:off x="789362" y="2556921"/>
              <a:ext cx="727049" cy="126958"/>
            </a:xfrm>
            <a:prstGeom prst="rect">
              <a:avLst/>
            </a:prstGeom>
            <a:noFill/>
          </p:spPr>
          <p:txBody>
            <a:bodyPr vert="horz" wrap="square" lIns="0" tIns="0" rIns="0" bIns="0" rtlCol="0" anchor="ctr" anchorCtr="0">
              <a:spAutoFit/>
            </a:bodyPr>
            <a:lstStyle/>
            <a:p>
              <a:r>
                <a:rPr lang="en-GB" sz="825" spc="-5" dirty="0">
                  <a:solidFill>
                    <a:schemeClr val="lt1"/>
                  </a:solidFill>
                  <a:latin typeface="Calibri" panose="020F0502020204030204" pitchFamily="34" charset="0"/>
                </a:rPr>
                <a:t>4, Mar – 18, Mar</a:t>
              </a:r>
            </a:p>
          </p:txBody>
        </p:sp>
        <p:sp>
          <p:nvSpPr>
            <p:cNvPr id="5" name="TextBox 4">
              <a:extLst>
                <a:ext uri="{FF2B5EF4-FFF2-40B4-BE49-F238E27FC236}">
                  <a16:creationId xmlns:a16="http://schemas.microsoft.com/office/drawing/2014/main" id="{8937AF88-F073-402C-AB43-975B02CA6E8C}"/>
                </a:ext>
              </a:extLst>
            </p:cNvPr>
            <p:cNvSpPr txBox="1"/>
            <p:nvPr/>
          </p:nvSpPr>
          <p:spPr>
            <a:xfrm>
              <a:off x="691480" y="3940837"/>
              <a:ext cx="1914559" cy="415498"/>
            </a:xfrm>
            <a:prstGeom prst="rect">
              <a:avLst/>
            </a:prstGeom>
            <a:noFill/>
          </p:spPr>
          <p:txBody>
            <a:bodyPr wrap="square" rtlCol="0">
              <a:spAutoFit/>
            </a:bodyPr>
            <a:lstStyle/>
            <a:p>
              <a:r>
                <a:rPr lang="en-US" altLang="ko-KR" sz="1050" dirty="0"/>
                <a:t>Creating QR code and Implementing party system </a:t>
              </a:r>
              <a:endParaRPr lang="ko-KR" altLang="en-US" sz="1050" dirty="0"/>
            </a:p>
          </p:txBody>
        </p:sp>
        <p:sp>
          <p:nvSpPr>
            <p:cNvPr id="82" name="TextBox 81">
              <a:extLst>
                <a:ext uri="{FF2B5EF4-FFF2-40B4-BE49-F238E27FC236}">
                  <a16:creationId xmlns:a16="http://schemas.microsoft.com/office/drawing/2014/main" id="{AB0EDD6B-EA9D-4BFC-BD15-A435B18931DF}"/>
                </a:ext>
              </a:extLst>
            </p:cNvPr>
            <p:cNvSpPr txBox="1"/>
            <p:nvPr/>
          </p:nvSpPr>
          <p:spPr>
            <a:xfrm>
              <a:off x="2416715" y="2799137"/>
              <a:ext cx="1769686" cy="415498"/>
            </a:xfrm>
            <a:prstGeom prst="rect">
              <a:avLst/>
            </a:prstGeom>
            <a:noFill/>
          </p:spPr>
          <p:txBody>
            <a:bodyPr wrap="square" rtlCol="0">
              <a:spAutoFit/>
            </a:bodyPr>
            <a:lstStyle/>
            <a:p>
              <a:r>
                <a:rPr lang="en-US" altLang="ko-KR" sz="1050" dirty="0"/>
                <a:t>Crawling menu and Creating database</a:t>
              </a:r>
              <a:endParaRPr lang="ko-KR" altLang="en-US" sz="1050" dirty="0"/>
            </a:p>
          </p:txBody>
        </p:sp>
        <p:sp>
          <p:nvSpPr>
            <p:cNvPr id="84" name="TextBox 83">
              <a:extLst>
                <a:ext uri="{FF2B5EF4-FFF2-40B4-BE49-F238E27FC236}">
                  <a16:creationId xmlns:a16="http://schemas.microsoft.com/office/drawing/2014/main" id="{73549547-67FD-4FD3-83E3-30AD8AB8B8BD}"/>
                </a:ext>
              </a:extLst>
            </p:cNvPr>
            <p:cNvSpPr txBox="1"/>
            <p:nvPr/>
          </p:nvSpPr>
          <p:spPr>
            <a:xfrm>
              <a:off x="4203502" y="2713266"/>
              <a:ext cx="1769686" cy="577081"/>
            </a:xfrm>
            <a:prstGeom prst="rect">
              <a:avLst/>
            </a:prstGeom>
            <a:noFill/>
          </p:spPr>
          <p:txBody>
            <a:bodyPr wrap="square" rtlCol="0">
              <a:spAutoFit/>
            </a:bodyPr>
            <a:lstStyle/>
            <a:p>
              <a:r>
                <a:rPr lang="en-US" altLang="ko-KR" sz="1050" dirty="0"/>
                <a:t>Menu selecting and Implementing ordering </a:t>
              </a:r>
              <a:r>
                <a:rPr lang="en-US" altLang="ko-KR" sz="1050" dirty="0" err="1"/>
                <a:t>byToss</a:t>
              </a:r>
              <a:r>
                <a:rPr lang="en-US" altLang="ko-KR" sz="1050" dirty="0"/>
                <a:t> </a:t>
              </a:r>
              <a:r>
                <a:rPr lang="en-US" altLang="ko-KR" sz="1050" dirty="0" err="1"/>
                <a:t>Api</a:t>
              </a:r>
              <a:endParaRPr lang="ko-KR" altLang="en-US" sz="1050" dirty="0"/>
            </a:p>
          </p:txBody>
        </p:sp>
        <p:sp>
          <p:nvSpPr>
            <p:cNvPr id="54" name="OTLSHAPE_TB_00000000000000000000000000000000_ElapsedTime">
              <a:extLst>
                <a:ext uri="{FF2B5EF4-FFF2-40B4-BE49-F238E27FC236}">
                  <a16:creationId xmlns:a16="http://schemas.microsoft.com/office/drawing/2014/main" id="{D373BA36-DE8E-46DF-BBB2-C40A6920F61D}"/>
                </a:ext>
              </a:extLst>
            </p:cNvPr>
            <p:cNvSpPr/>
            <p:nvPr>
              <p:custDataLst>
                <p:tags r:id="rId43"/>
              </p:custDataLst>
            </p:nvPr>
          </p:nvSpPr>
          <p:spPr>
            <a:xfrm>
              <a:off x="6806072" y="3343274"/>
              <a:ext cx="942975" cy="285750"/>
            </a:xfrm>
            <a:prstGeom prst="rect">
              <a:avLst/>
            </a:prstGeom>
            <a:solidFill>
              <a:schemeClr val="accent2">
                <a:alpha val="30196"/>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55" name="OTLSHAPE_M_7dbe6379af4548e7b7b49c35896067f6_Shape">
              <a:extLst>
                <a:ext uri="{FF2B5EF4-FFF2-40B4-BE49-F238E27FC236}">
                  <a16:creationId xmlns:a16="http://schemas.microsoft.com/office/drawing/2014/main" id="{5E73BABF-4B8C-4F95-A3E3-505DF2D1C84E}"/>
                </a:ext>
              </a:extLst>
            </p:cNvPr>
            <p:cNvSpPr/>
            <p:nvPr>
              <p:custDataLst>
                <p:tags r:id="rId44"/>
              </p:custDataLst>
            </p:nvPr>
          </p:nvSpPr>
          <p:spPr>
            <a:xfrm>
              <a:off x="7207820" y="3222733"/>
              <a:ext cx="171450" cy="190500"/>
            </a:xfrm>
            <a:prstGeom prst="diamond">
              <a:avLst/>
            </a:prstGeom>
            <a:solidFill>
              <a:srgbClr val="FF0000"/>
            </a:solidFill>
            <a:ln w="12700" cap="flat" cmpd="sng" algn="ctr">
              <a:noFill/>
              <a:prstDash val="solid"/>
              <a:miter lim="800000"/>
            </a:ln>
            <a:effectLst>
              <a:outerShdw>
                <a:scrgbClr r="0" g="0" b="0">
                  <a:alpha val="50000"/>
                </a:scrgbClr>
              </a:outerShdw>
            </a:effectLst>
            <a:extLs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cxnSp>
          <p:nvCxnSpPr>
            <p:cNvPr id="57" name="OTLSHAPE_M_809acb9bd4764553815fa5ce577572e4_Connector1">
              <a:extLst>
                <a:ext uri="{FF2B5EF4-FFF2-40B4-BE49-F238E27FC236}">
                  <a16:creationId xmlns:a16="http://schemas.microsoft.com/office/drawing/2014/main" id="{3C8AB998-C580-4454-95D7-9FA23DFFF615}"/>
                </a:ext>
              </a:extLst>
            </p:cNvPr>
            <p:cNvCxnSpPr>
              <a:cxnSpLocks/>
            </p:cNvCxnSpPr>
            <p:nvPr>
              <p:custDataLst>
                <p:tags r:id="rId45"/>
              </p:custDataLst>
            </p:nvPr>
          </p:nvCxnSpPr>
          <p:spPr>
            <a:xfrm>
              <a:off x="7293545" y="2972150"/>
              <a:ext cx="0" cy="267292"/>
            </a:xfrm>
            <a:prstGeom prst="line">
              <a:avLst/>
            </a:prstGeom>
            <a:ln w="9525" cap="flat" cmpd="sng" algn="ctr">
              <a:solidFill>
                <a:schemeClr val="dk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OTLSHAPE_M_4fee74f0717e4dde91e73221b9c2501f_Title">
              <a:extLst>
                <a:ext uri="{FF2B5EF4-FFF2-40B4-BE49-F238E27FC236}">
                  <a16:creationId xmlns:a16="http://schemas.microsoft.com/office/drawing/2014/main" id="{D249D287-0ABE-4609-AE4D-604DD1ABACF1}"/>
                </a:ext>
              </a:extLst>
            </p:cNvPr>
            <p:cNvSpPr txBox="1"/>
            <p:nvPr>
              <p:custDataLst>
                <p:tags r:id="rId46"/>
              </p:custDataLst>
            </p:nvPr>
          </p:nvSpPr>
          <p:spPr>
            <a:xfrm>
              <a:off x="7050657" y="2857997"/>
              <a:ext cx="485775" cy="138499"/>
            </a:xfrm>
            <a:prstGeom prst="rect">
              <a:avLst/>
            </a:prstGeom>
            <a:noFill/>
          </p:spPr>
          <p:txBody>
            <a:bodyPr vert="horz" wrap="square" lIns="0" tIns="0" rIns="0" bIns="0" rtlCol="0" anchor="ctr" anchorCtr="0">
              <a:spAutoFit/>
            </a:bodyPr>
            <a:lstStyle/>
            <a:p>
              <a:pPr algn="ctr"/>
              <a:r>
                <a:rPr lang="en-GB" sz="900" b="1" spc="-8" dirty="0">
                  <a:solidFill>
                    <a:schemeClr val="dk2"/>
                  </a:solidFill>
                  <a:latin typeface="Calibri" panose="020F0502020204030204" pitchFamily="34" charset="0"/>
                </a:rPr>
                <a:t>Midterm</a:t>
              </a:r>
            </a:p>
          </p:txBody>
        </p:sp>
      </p:grpSp>
    </p:spTree>
    <p:extLst>
      <p:ext uri="{BB962C8B-B14F-4D97-AF65-F5344CB8AC3E}">
        <p14:creationId xmlns:p14="http://schemas.microsoft.com/office/powerpoint/2010/main" val="42045665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TLMARKERSHAPE" val="OTL"/>
</p:tagLst>
</file>

<file path=ppt/tags/tag10.xml><?xml version="1.0" encoding="utf-8"?>
<p:tagLst xmlns:a="http://schemas.openxmlformats.org/drawingml/2006/main" xmlns:r="http://schemas.openxmlformats.org/officeDocument/2006/relationships" xmlns:p="http://schemas.openxmlformats.org/presentationml/2006/main">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Lst>
</file>

<file path=ppt/tags/tag14.xml><?xml version="1.0" encoding="utf-8"?>
<p:tagLst xmlns:a="http://schemas.openxmlformats.org/drawingml/2006/main" xmlns:r="http://schemas.openxmlformats.org/officeDocument/2006/relationships" xmlns:p="http://schemas.openxmlformats.org/presentationml/2006/main">
  <p:tag name="OTLMARKERSHAPE" val="OTL"/>
</p:tagLst>
</file>

<file path=ppt/tags/tag15.xml><?xml version="1.0" encoding="utf-8"?>
<p:tagLst xmlns:a="http://schemas.openxmlformats.org/drawingml/2006/main" xmlns:r="http://schemas.openxmlformats.org/officeDocument/2006/relationships" xmlns:p="http://schemas.openxmlformats.org/presentationml/2006/main">
  <p:tag name="OTLMARKERSHAPE" val="OTL"/>
</p:tagLst>
</file>

<file path=ppt/tags/tag16.xml><?xml version="1.0" encoding="utf-8"?>
<p:tagLst xmlns:a="http://schemas.openxmlformats.org/drawingml/2006/main" xmlns:r="http://schemas.openxmlformats.org/officeDocument/2006/relationships" xmlns:p="http://schemas.openxmlformats.org/presentationml/2006/main">
  <p:tag name="OTLMARKERSHAPE" val="OTL"/>
</p:tagLst>
</file>

<file path=ppt/tags/tag17.xml><?xml version="1.0" encoding="utf-8"?>
<p:tagLst xmlns:a="http://schemas.openxmlformats.org/drawingml/2006/main" xmlns:r="http://schemas.openxmlformats.org/officeDocument/2006/relationships" xmlns:p="http://schemas.openxmlformats.org/presentationml/2006/main">
  <p:tag name="OTLMARKERSHAPE" val="OTL"/>
</p:tagLst>
</file>

<file path=ppt/tags/tag18.xml><?xml version="1.0" encoding="utf-8"?>
<p:tagLst xmlns:a="http://schemas.openxmlformats.org/drawingml/2006/main" xmlns:r="http://schemas.openxmlformats.org/officeDocument/2006/relationships" xmlns:p="http://schemas.openxmlformats.org/presentationml/2006/main">
  <p:tag name="OTLMARKERSHAPE" val="OTL"/>
</p:tagLst>
</file>

<file path=ppt/tags/tag19.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OTLMARKERSHAPE" val="OTL"/>
</p:tagLst>
</file>

<file path=ppt/tags/tag20.xml><?xml version="1.0" encoding="utf-8"?>
<p:tagLst xmlns:a="http://schemas.openxmlformats.org/drawingml/2006/main" xmlns:r="http://schemas.openxmlformats.org/officeDocument/2006/relationships" xmlns:p="http://schemas.openxmlformats.org/presentationml/2006/main">
  <p:tag name="OTLMARKERSHAPE" val="OTL"/>
</p:tagLst>
</file>

<file path=ppt/tags/tag21.xml><?xml version="1.0" encoding="utf-8"?>
<p:tagLst xmlns:a="http://schemas.openxmlformats.org/drawingml/2006/main" xmlns:r="http://schemas.openxmlformats.org/officeDocument/2006/relationships" xmlns:p="http://schemas.openxmlformats.org/presentationml/2006/main">
  <p:tag name="OTLMARKERSHAPE" val="OTL"/>
</p:tagLst>
</file>

<file path=ppt/tags/tag22.xml><?xml version="1.0" encoding="utf-8"?>
<p:tagLst xmlns:a="http://schemas.openxmlformats.org/drawingml/2006/main" xmlns:r="http://schemas.openxmlformats.org/officeDocument/2006/relationships" xmlns:p="http://schemas.openxmlformats.org/presentationml/2006/main">
  <p:tag name="OTLMARKERSHAPE" val="OTL"/>
</p:tagLst>
</file>

<file path=ppt/tags/tag23.xml><?xml version="1.0" encoding="utf-8"?>
<p:tagLst xmlns:a="http://schemas.openxmlformats.org/drawingml/2006/main" xmlns:r="http://schemas.openxmlformats.org/officeDocument/2006/relationships" xmlns:p="http://schemas.openxmlformats.org/presentationml/2006/main">
  <p:tag name="OTLMARKERSHAPE" val="OTL"/>
</p:tagLst>
</file>

<file path=ppt/tags/tag24.xml><?xml version="1.0" encoding="utf-8"?>
<p:tagLst xmlns:a="http://schemas.openxmlformats.org/drawingml/2006/main" xmlns:r="http://schemas.openxmlformats.org/officeDocument/2006/relationships" xmlns:p="http://schemas.openxmlformats.org/presentationml/2006/main">
  <p:tag name="OTLMARKERSHAPE" val="OTL"/>
</p:tagLst>
</file>

<file path=ppt/tags/tag25.xml><?xml version="1.0" encoding="utf-8"?>
<p:tagLst xmlns:a="http://schemas.openxmlformats.org/drawingml/2006/main" xmlns:r="http://schemas.openxmlformats.org/officeDocument/2006/relationships" xmlns:p="http://schemas.openxmlformats.org/presentationml/2006/main">
  <p:tag name="OTLMARKERSHAPE" val="OTL"/>
</p:tagLst>
</file>

<file path=ppt/tags/tag26.xml><?xml version="1.0" encoding="utf-8"?>
<p:tagLst xmlns:a="http://schemas.openxmlformats.org/drawingml/2006/main" xmlns:r="http://schemas.openxmlformats.org/officeDocument/2006/relationships" xmlns:p="http://schemas.openxmlformats.org/presentationml/2006/main">
  <p:tag name="OTLMARKERSHAPE" val="OTL"/>
</p:tagLst>
</file>

<file path=ppt/tags/tag27.xml><?xml version="1.0" encoding="utf-8"?>
<p:tagLst xmlns:a="http://schemas.openxmlformats.org/drawingml/2006/main" xmlns:r="http://schemas.openxmlformats.org/officeDocument/2006/relationships" xmlns:p="http://schemas.openxmlformats.org/presentationml/2006/main">
  <p:tag name="OTLMARKERSHAPE" val="OTL"/>
</p:tagLst>
</file>

<file path=ppt/tags/tag28.xml><?xml version="1.0" encoding="utf-8"?>
<p:tagLst xmlns:a="http://schemas.openxmlformats.org/drawingml/2006/main" xmlns:r="http://schemas.openxmlformats.org/officeDocument/2006/relationships" xmlns:p="http://schemas.openxmlformats.org/presentationml/2006/main">
  <p:tag name="OTLMARKERSHAPE" val="OTL"/>
</p:tagLst>
</file>

<file path=ppt/tags/tag29.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OTLMARKERSHAPE" val="OTL"/>
</p:tagLst>
</file>

<file path=ppt/tags/tag30.xml><?xml version="1.0" encoding="utf-8"?>
<p:tagLst xmlns:a="http://schemas.openxmlformats.org/drawingml/2006/main" xmlns:r="http://schemas.openxmlformats.org/officeDocument/2006/relationships" xmlns:p="http://schemas.openxmlformats.org/presentationml/2006/main">
  <p:tag name="OTLMARKERSHAPE" val="OTL"/>
</p:tagLst>
</file>

<file path=ppt/tags/tag31.xml><?xml version="1.0" encoding="utf-8"?>
<p:tagLst xmlns:a="http://schemas.openxmlformats.org/drawingml/2006/main" xmlns:r="http://schemas.openxmlformats.org/officeDocument/2006/relationships" xmlns:p="http://schemas.openxmlformats.org/presentationml/2006/main">
  <p:tag name="OTLMARKERSHAPE" val="OTL"/>
</p:tagLst>
</file>

<file path=ppt/tags/tag32.xml><?xml version="1.0" encoding="utf-8"?>
<p:tagLst xmlns:a="http://schemas.openxmlformats.org/drawingml/2006/main" xmlns:r="http://schemas.openxmlformats.org/officeDocument/2006/relationships" xmlns:p="http://schemas.openxmlformats.org/presentationml/2006/main">
  <p:tag name="OTLMARKERSHAPE" val="OTL"/>
</p:tagLst>
</file>

<file path=ppt/tags/tag33.xml><?xml version="1.0" encoding="utf-8"?>
<p:tagLst xmlns:a="http://schemas.openxmlformats.org/drawingml/2006/main" xmlns:r="http://schemas.openxmlformats.org/officeDocument/2006/relationships" xmlns:p="http://schemas.openxmlformats.org/presentationml/2006/main">
  <p:tag name="OTLMARKERSHAPE" val="OTL"/>
</p:tagLst>
</file>

<file path=ppt/tags/tag34.xml><?xml version="1.0" encoding="utf-8"?>
<p:tagLst xmlns:a="http://schemas.openxmlformats.org/drawingml/2006/main" xmlns:r="http://schemas.openxmlformats.org/officeDocument/2006/relationships" xmlns:p="http://schemas.openxmlformats.org/presentationml/2006/main">
  <p:tag name="OTLMARKERSHAPE" val="OTL"/>
</p:tagLst>
</file>

<file path=ppt/tags/tag35.xml><?xml version="1.0" encoding="utf-8"?>
<p:tagLst xmlns:a="http://schemas.openxmlformats.org/drawingml/2006/main" xmlns:r="http://schemas.openxmlformats.org/officeDocument/2006/relationships" xmlns:p="http://schemas.openxmlformats.org/presentationml/2006/main">
  <p:tag name="OTLMARKERSHAPE" val="OTL"/>
</p:tagLst>
</file>

<file path=ppt/tags/tag36.xml><?xml version="1.0" encoding="utf-8"?>
<p:tagLst xmlns:a="http://schemas.openxmlformats.org/drawingml/2006/main" xmlns:r="http://schemas.openxmlformats.org/officeDocument/2006/relationships" xmlns:p="http://schemas.openxmlformats.org/presentationml/2006/main">
  <p:tag name="OTLMARKERSHAPE" val="OTL"/>
</p:tagLst>
</file>

<file path=ppt/tags/tag37.xml><?xml version="1.0" encoding="utf-8"?>
<p:tagLst xmlns:a="http://schemas.openxmlformats.org/drawingml/2006/main" xmlns:r="http://schemas.openxmlformats.org/officeDocument/2006/relationships" xmlns:p="http://schemas.openxmlformats.org/presentationml/2006/main">
  <p:tag name="OTLMARKERSHAPE" val="OTL"/>
</p:tagLst>
</file>

<file path=ppt/tags/tag38.xml><?xml version="1.0" encoding="utf-8"?>
<p:tagLst xmlns:a="http://schemas.openxmlformats.org/drawingml/2006/main" xmlns:r="http://schemas.openxmlformats.org/officeDocument/2006/relationships" xmlns:p="http://schemas.openxmlformats.org/presentationml/2006/main">
  <p:tag name="OTLMARKERSHAPE" val="OTL"/>
</p:tagLst>
</file>

<file path=ppt/tags/tag39.xml><?xml version="1.0" encoding="utf-8"?>
<p:tagLst xmlns:a="http://schemas.openxmlformats.org/drawingml/2006/main" xmlns:r="http://schemas.openxmlformats.org/officeDocument/2006/relationships" xmlns:p="http://schemas.openxmlformats.org/presentationml/2006/main">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Lst>
</file>

<file path=ppt/tags/tag40.xml><?xml version="1.0" encoding="utf-8"?>
<p:tagLst xmlns:a="http://schemas.openxmlformats.org/drawingml/2006/main" xmlns:r="http://schemas.openxmlformats.org/officeDocument/2006/relationships" xmlns:p="http://schemas.openxmlformats.org/presentationml/2006/main">
  <p:tag name="OTLMARKERSHAPE" val="OTL"/>
</p:tagLst>
</file>

<file path=ppt/tags/tag41.xml><?xml version="1.0" encoding="utf-8"?>
<p:tagLst xmlns:a="http://schemas.openxmlformats.org/drawingml/2006/main" xmlns:r="http://schemas.openxmlformats.org/officeDocument/2006/relationships" xmlns:p="http://schemas.openxmlformats.org/presentationml/2006/main">
  <p:tag name="OTLMARKERSHAPE" val="OTL"/>
</p:tagLst>
</file>

<file path=ppt/tags/tag42.xml><?xml version="1.0" encoding="utf-8"?>
<p:tagLst xmlns:a="http://schemas.openxmlformats.org/drawingml/2006/main" xmlns:r="http://schemas.openxmlformats.org/officeDocument/2006/relationships" xmlns:p="http://schemas.openxmlformats.org/presentationml/2006/main">
  <p:tag name="OTLMARKERSHAPE" val="OTL"/>
</p:tagLst>
</file>

<file path=ppt/tags/tag43.xml><?xml version="1.0" encoding="utf-8"?>
<p:tagLst xmlns:a="http://schemas.openxmlformats.org/drawingml/2006/main" xmlns:r="http://schemas.openxmlformats.org/officeDocument/2006/relationships" xmlns:p="http://schemas.openxmlformats.org/presentationml/2006/main">
  <p:tag name="OTLMARKERSHAPE" val="OTL"/>
</p:tagLst>
</file>

<file path=ppt/tags/tag44.xml><?xml version="1.0" encoding="utf-8"?>
<p:tagLst xmlns:a="http://schemas.openxmlformats.org/drawingml/2006/main" xmlns:r="http://schemas.openxmlformats.org/officeDocument/2006/relationships" xmlns:p="http://schemas.openxmlformats.org/presentationml/2006/main">
  <p:tag name="OTLMARKERSHAPE" val="OTL"/>
</p:tagLst>
</file>

<file path=ppt/tags/tag45.xml><?xml version="1.0" encoding="utf-8"?>
<p:tagLst xmlns:a="http://schemas.openxmlformats.org/drawingml/2006/main" xmlns:r="http://schemas.openxmlformats.org/officeDocument/2006/relationships" xmlns:p="http://schemas.openxmlformats.org/presentationml/2006/main">
  <p:tag name="OTLMARKERSHAPE" val="OTL"/>
</p:tagLst>
</file>

<file path=ppt/tags/tag46.xml><?xml version="1.0" encoding="utf-8"?>
<p:tagLst xmlns:a="http://schemas.openxmlformats.org/drawingml/2006/main" xmlns:r="http://schemas.openxmlformats.org/officeDocument/2006/relationships" xmlns:p="http://schemas.openxmlformats.org/presentationml/2006/main">
  <p:tag name="OTLMARKERSHAPE" val="OTL"/>
</p:tagLst>
</file>

<file path=ppt/tags/tag47.xml><?xml version="1.0" encoding="utf-8"?>
<p:tagLst xmlns:a="http://schemas.openxmlformats.org/drawingml/2006/main" xmlns:r="http://schemas.openxmlformats.org/officeDocument/2006/relationships" xmlns:p="http://schemas.openxmlformats.org/presentationml/2006/main">
  <p:tag name="OTLMARKERSHAPE" val="OTL"/>
</p:tagLst>
</file>

<file path=ppt/tags/tag48.xml><?xml version="1.0" encoding="utf-8"?>
<p:tagLst xmlns:a="http://schemas.openxmlformats.org/drawingml/2006/main" xmlns:r="http://schemas.openxmlformats.org/officeDocument/2006/relationships" xmlns:p="http://schemas.openxmlformats.org/presentationml/2006/main">
  <p:tag name="OTLMARKERSHAPE" val="OTL"/>
</p:tagLst>
</file>

<file path=ppt/tags/tag49.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OTLMARKERSHAPE" val="OTL"/>
</p:tagLst>
</file>

<file path=ppt/tags/tag50.xml><?xml version="1.0" encoding="utf-8"?>
<p:tagLst xmlns:a="http://schemas.openxmlformats.org/drawingml/2006/main" xmlns:r="http://schemas.openxmlformats.org/officeDocument/2006/relationships" xmlns:p="http://schemas.openxmlformats.org/presentationml/2006/main">
  <p:tag name="OTLMARKERSHAPE" val="OTL"/>
</p:tagLst>
</file>

<file path=ppt/tags/tag51.xml><?xml version="1.0" encoding="utf-8"?>
<p:tagLst xmlns:a="http://schemas.openxmlformats.org/drawingml/2006/main" xmlns:r="http://schemas.openxmlformats.org/officeDocument/2006/relationships" xmlns:p="http://schemas.openxmlformats.org/presentationml/2006/main">
  <p:tag name="OTLMARKERSHAPE" val="OTL"/>
</p:tagLst>
</file>

<file path=ppt/tags/tag52.xml><?xml version="1.0" encoding="utf-8"?>
<p:tagLst xmlns:a="http://schemas.openxmlformats.org/drawingml/2006/main" xmlns:r="http://schemas.openxmlformats.org/officeDocument/2006/relationships" xmlns:p="http://schemas.openxmlformats.org/presentationml/2006/main">
  <p:tag name="OTLMARKERSHAPE" val="OTL"/>
</p:tagLst>
</file>

<file path=ppt/tags/tag53.xml><?xml version="1.0" encoding="utf-8"?>
<p:tagLst xmlns:a="http://schemas.openxmlformats.org/drawingml/2006/main" xmlns:r="http://schemas.openxmlformats.org/officeDocument/2006/relationships" xmlns:p="http://schemas.openxmlformats.org/presentationml/2006/main">
  <p:tag name="OTLMARKERSHAPE" val="OTL"/>
</p:tagLst>
</file>

<file path=ppt/tags/tag54.xml><?xml version="1.0" encoding="utf-8"?>
<p:tagLst xmlns:a="http://schemas.openxmlformats.org/drawingml/2006/main" xmlns:r="http://schemas.openxmlformats.org/officeDocument/2006/relationships" xmlns:p="http://schemas.openxmlformats.org/presentationml/2006/main">
  <p:tag name="OTLMARKERSHAPE" val="OTL"/>
</p:tagLst>
</file>

<file path=ppt/tags/tag55.xml><?xml version="1.0" encoding="utf-8"?>
<p:tagLst xmlns:a="http://schemas.openxmlformats.org/drawingml/2006/main" xmlns:r="http://schemas.openxmlformats.org/officeDocument/2006/relationships" xmlns:p="http://schemas.openxmlformats.org/presentationml/2006/main">
  <p:tag name="OTLMARKERSHAPE" val="OTL"/>
</p:tagLst>
</file>

<file path=ppt/tags/tag56.xml><?xml version="1.0" encoding="utf-8"?>
<p:tagLst xmlns:a="http://schemas.openxmlformats.org/drawingml/2006/main" xmlns:r="http://schemas.openxmlformats.org/officeDocument/2006/relationships" xmlns:p="http://schemas.openxmlformats.org/presentationml/2006/main">
  <p:tag name="OTLMARKERSHAPE" val="OTL"/>
</p:tagLst>
</file>

<file path=ppt/tags/tag57.xml><?xml version="1.0" encoding="utf-8"?>
<p:tagLst xmlns:a="http://schemas.openxmlformats.org/drawingml/2006/main" xmlns:r="http://schemas.openxmlformats.org/officeDocument/2006/relationships" xmlns:p="http://schemas.openxmlformats.org/presentationml/2006/main">
  <p:tag name="OTLMARKERSHAPE" val="OTL"/>
</p:tagLst>
</file>

<file path=ppt/tags/tag58.xml><?xml version="1.0" encoding="utf-8"?>
<p:tagLst xmlns:a="http://schemas.openxmlformats.org/drawingml/2006/main" xmlns:r="http://schemas.openxmlformats.org/officeDocument/2006/relationships" xmlns:p="http://schemas.openxmlformats.org/presentationml/2006/main">
  <p:tag name="OTLMARKERSHAPE" val="OTL"/>
</p:tagLst>
</file>

<file path=ppt/tags/tag59.xml><?xml version="1.0" encoding="utf-8"?>
<p:tagLst xmlns:a="http://schemas.openxmlformats.org/drawingml/2006/main" xmlns:r="http://schemas.openxmlformats.org/officeDocument/2006/relationships" xmlns:p="http://schemas.openxmlformats.org/presentationml/2006/main">
  <p:tag name="OTLMARKERSHAPE" val="OTL"/>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Lst>
</file>

<file path=ppt/tags/tag60.xml><?xml version="1.0" encoding="utf-8"?>
<p:tagLst xmlns:a="http://schemas.openxmlformats.org/drawingml/2006/main" xmlns:r="http://schemas.openxmlformats.org/officeDocument/2006/relationships" xmlns:p="http://schemas.openxmlformats.org/presentationml/2006/main">
  <p:tag name="OTLMARKERSHAPE" val="OTL"/>
</p:tagLst>
</file>

<file path=ppt/tags/tag61.xml><?xml version="1.0" encoding="utf-8"?>
<p:tagLst xmlns:a="http://schemas.openxmlformats.org/drawingml/2006/main" xmlns:r="http://schemas.openxmlformats.org/officeDocument/2006/relationships" xmlns:p="http://schemas.openxmlformats.org/presentationml/2006/main">
  <p:tag name="OTLMARKERSHAPE" val="OTL"/>
</p:tagLst>
</file>

<file path=ppt/tags/tag62.xml><?xml version="1.0" encoding="utf-8"?>
<p:tagLst xmlns:a="http://schemas.openxmlformats.org/drawingml/2006/main" xmlns:r="http://schemas.openxmlformats.org/officeDocument/2006/relationships" xmlns:p="http://schemas.openxmlformats.org/presentationml/2006/main">
  <p:tag name="OTLMARKERSHAPE" val="OTL"/>
</p:tagLst>
</file>

<file path=ppt/tags/tag63.xml><?xml version="1.0" encoding="utf-8"?>
<p:tagLst xmlns:a="http://schemas.openxmlformats.org/drawingml/2006/main" xmlns:r="http://schemas.openxmlformats.org/officeDocument/2006/relationships" xmlns:p="http://schemas.openxmlformats.org/presentationml/2006/main">
  <p:tag name="OTLMARKERSHAPE" val="OTL"/>
</p:tagLst>
</file>

<file path=ppt/tags/tag64.xml><?xml version="1.0" encoding="utf-8"?>
<p:tagLst xmlns:a="http://schemas.openxmlformats.org/drawingml/2006/main" xmlns:r="http://schemas.openxmlformats.org/officeDocument/2006/relationships" xmlns:p="http://schemas.openxmlformats.org/presentationml/2006/main">
  <p:tag name="OTLMARKERSHAPE" val="OTL"/>
</p:tagLst>
</file>

<file path=ppt/tags/tag65.xml><?xml version="1.0" encoding="utf-8"?>
<p:tagLst xmlns:a="http://schemas.openxmlformats.org/drawingml/2006/main" xmlns:r="http://schemas.openxmlformats.org/officeDocument/2006/relationships" xmlns:p="http://schemas.openxmlformats.org/presentationml/2006/main">
  <p:tag name="OTLMARKERSHAPE" val="OTL"/>
</p:tagLst>
</file>

<file path=ppt/tags/tag66.xml><?xml version="1.0" encoding="utf-8"?>
<p:tagLst xmlns:a="http://schemas.openxmlformats.org/drawingml/2006/main" xmlns:r="http://schemas.openxmlformats.org/officeDocument/2006/relationships" xmlns:p="http://schemas.openxmlformats.org/presentationml/2006/main">
  <p:tag name="OTLMARKERSHAPE" val="OTL"/>
</p:tagLst>
</file>

<file path=ppt/tags/tag67.xml><?xml version="1.0" encoding="utf-8"?>
<p:tagLst xmlns:a="http://schemas.openxmlformats.org/drawingml/2006/main" xmlns:r="http://schemas.openxmlformats.org/officeDocument/2006/relationships" xmlns:p="http://schemas.openxmlformats.org/presentationml/2006/main">
  <p:tag name="OTLMARKERSHAPE" val="OTL"/>
</p:tagLst>
</file>

<file path=ppt/tags/tag68.xml><?xml version="1.0" encoding="utf-8"?>
<p:tagLst xmlns:a="http://schemas.openxmlformats.org/drawingml/2006/main" xmlns:r="http://schemas.openxmlformats.org/officeDocument/2006/relationships" xmlns:p="http://schemas.openxmlformats.org/presentationml/2006/main">
  <p:tag name="OTLMARKERSHAPE" val="OTL"/>
</p:tagLst>
</file>

<file path=ppt/tags/tag69.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Lst>
</file>

<file path=ppt/tags/tag70.xml><?xml version="1.0" encoding="utf-8"?>
<p:tagLst xmlns:a="http://schemas.openxmlformats.org/drawingml/2006/main" xmlns:r="http://schemas.openxmlformats.org/officeDocument/2006/relationships" xmlns:p="http://schemas.openxmlformats.org/presentationml/2006/main">
  <p:tag name="OTLMARKERSHAPE" val="OTL"/>
</p:tagLst>
</file>

<file path=ppt/tags/tag71.xml><?xml version="1.0" encoding="utf-8"?>
<p:tagLst xmlns:a="http://schemas.openxmlformats.org/drawingml/2006/main" xmlns:r="http://schemas.openxmlformats.org/officeDocument/2006/relationships" xmlns:p="http://schemas.openxmlformats.org/presentationml/2006/main">
  <p:tag name="OTLMARKERSHAPE" val="OTL"/>
</p:tagLst>
</file>

<file path=ppt/tags/tag72.xml><?xml version="1.0" encoding="utf-8"?>
<p:tagLst xmlns:a="http://schemas.openxmlformats.org/drawingml/2006/main" xmlns:r="http://schemas.openxmlformats.org/officeDocument/2006/relationships" xmlns:p="http://schemas.openxmlformats.org/presentationml/2006/main">
  <p:tag name="OTLMARKERSHAPE" val="OTL"/>
</p:tagLst>
</file>

<file path=ppt/tags/tag73.xml><?xml version="1.0" encoding="utf-8"?>
<p:tagLst xmlns:a="http://schemas.openxmlformats.org/drawingml/2006/main" xmlns:r="http://schemas.openxmlformats.org/officeDocument/2006/relationships" xmlns:p="http://schemas.openxmlformats.org/presentationml/2006/main">
  <p:tag name="OTLMARKERSHAPE" val="OTL"/>
</p:tagLst>
</file>

<file path=ppt/tags/tag74.xml><?xml version="1.0" encoding="utf-8"?>
<p:tagLst xmlns:a="http://schemas.openxmlformats.org/drawingml/2006/main" xmlns:r="http://schemas.openxmlformats.org/officeDocument/2006/relationships" xmlns:p="http://schemas.openxmlformats.org/presentationml/2006/main">
  <p:tag name="OTLMARKERSHAPE" val="OTL"/>
</p:tagLst>
</file>

<file path=ppt/tags/tag75.xml><?xml version="1.0" encoding="utf-8"?>
<p:tagLst xmlns:a="http://schemas.openxmlformats.org/drawingml/2006/main" xmlns:r="http://schemas.openxmlformats.org/officeDocument/2006/relationships" xmlns:p="http://schemas.openxmlformats.org/presentationml/2006/main">
  <p:tag name="OTLMARKERSHAPE" val="OTL"/>
</p:tagLst>
</file>

<file path=ppt/tags/tag76.xml><?xml version="1.0" encoding="utf-8"?>
<p:tagLst xmlns:a="http://schemas.openxmlformats.org/drawingml/2006/main" xmlns:r="http://schemas.openxmlformats.org/officeDocument/2006/relationships" xmlns:p="http://schemas.openxmlformats.org/presentationml/2006/main">
  <p:tag name="OTLMARKERSHAPE" val="OTL"/>
</p:tagLst>
</file>

<file path=ppt/tags/tag77.xml><?xml version="1.0" encoding="utf-8"?>
<p:tagLst xmlns:a="http://schemas.openxmlformats.org/drawingml/2006/main" xmlns:r="http://schemas.openxmlformats.org/officeDocument/2006/relationships" xmlns:p="http://schemas.openxmlformats.org/presentationml/2006/main">
  <p:tag name="OTLMARKERSHAPE" val="OTL"/>
</p:tagLst>
</file>

<file path=ppt/tags/tag78.xml><?xml version="1.0" encoding="utf-8"?>
<p:tagLst xmlns:a="http://schemas.openxmlformats.org/drawingml/2006/main" xmlns:r="http://schemas.openxmlformats.org/officeDocument/2006/relationships" xmlns:p="http://schemas.openxmlformats.org/presentationml/2006/main">
  <p:tag name="OTLMARKERSHAPE" val="OTL"/>
</p:tagLst>
</file>

<file path=ppt/tags/tag79.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Lst>
</file>

<file path=ppt/tags/tag80.xml><?xml version="1.0" encoding="utf-8"?>
<p:tagLst xmlns:a="http://schemas.openxmlformats.org/drawingml/2006/main" xmlns:r="http://schemas.openxmlformats.org/officeDocument/2006/relationships" xmlns:p="http://schemas.openxmlformats.org/presentationml/2006/main">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Gowe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1582</TotalTime>
  <Words>481</Words>
  <Application>Microsoft Office PowerPoint</Application>
  <PresentationFormat>화면 슬라이드 쇼(16:9)</PresentationFormat>
  <Paragraphs>107</Paragraphs>
  <Slides>10</Slides>
  <Notes>8</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10</vt:i4>
      </vt:variant>
    </vt:vector>
  </HeadingPairs>
  <TitlesOfParts>
    <vt:vector size="17" baseType="lpstr">
      <vt:lpstr>Calibri Light</vt:lpstr>
      <vt:lpstr>Arial</vt:lpstr>
      <vt:lpstr>Poppins Light</vt:lpstr>
      <vt:lpstr>Calibri</vt:lpstr>
      <vt:lpstr>Poppins</vt:lpstr>
      <vt:lpstr>Muli Light</vt:lpstr>
      <vt:lpstr>Gower template</vt:lpstr>
      <vt:lpstr>Capstone Design Proposal Presentation </vt:lpstr>
      <vt:lpstr>Hello!</vt:lpstr>
      <vt:lpstr>Meet the Team</vt:lpstr>
      <vt:lpstr>Introductions</vt:lpstr>
      <vt:lpstr>Introductions</vt:lpstr>
      <vt:lpstr>Motivations</vt:lpstr>
      <vt:lpstr>Goals</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Design Proposal Presentation </dc:title>
  <cp:lastModifiedBy>HYUNJAE LEE</cp:lastModifiedBy>
  <cp:revision>42</cp:revision>
  <dcterms:modified xsi:type="dcterms:W3CDTF">2019-03-11T00:29:22Z</dcterms:modified>
</cp:coreProperties>
</file>